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1" r:id="rId4"/>
    <p:sldId id="258" r:id="rId5"/>
    <p:sldId id="260" r:id="rId6"/>
    <p:sldId id="262" r:id="rId7"/>
    <p:sldId id="271" r:id="rId8"/>
    <p:sldId id="264" r:id="rId9"/>
    <p:sldId id="267" r:id="rId10"/>
    <p:sldId id="265" r:id="rId11"/>
    <p:sldId id="263" r:id="rId12"/>
    <p:sldId id="269" r:id="rId13"/>
    <p:sldId id="270" r:id="rId14"/>
    <p:sldId id="277" r:id="rId15"/>
    <p:sldId id="272" r:id="rId16"/>
    <p:sldId id="281" r:id="rId17"/>
    <p:sldId id="273" r:id="rId18"/>
    <p:sldId id="274" r:id="rId19"/>
    <p:sldId id="275" r:id="rId20"/>
    <p:sldId id="276" r:id="rId21"/>
    <p:sldId id="278" r:id="rId22"/>
    <p:sldId id="279" r:id="rId23"/>
    <p:sldId id="280" r:id="rId24"/>
    <p:sldId id="2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327"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1886B7-E392-4EB4-9B92-6ABE8058486B}" type="doc">
      <dgm:prSet loTypeId="urn:microsoft.com/office/officeart/2005/8/layout/bProcess3" loCatId="process" qsTypeId="urn:microsoft.com/office/officeart/2005/8/quickstyle/simple1" qsCatId="simple" csTypeId="urn:microsoft.com/office/officeart/2005/8/colors/accent2_3" csCatId="accent2" phldr="1"/>
      <dgm:spPr/>
      <dgm:t>
        <a:bodyPr/>
        <a:lstStyle/>
        <a:p>
          <a:endParaRPr lang="en-IN"/>
        </a:p>
      </dgm:t>
    </dgm:pt>
    <dgm:pt modelId="{B84913B7-DECA-4ECB-A6BC-1AD68584F302}">
      <dgm:prSet phldrT="[Text]"/>
      <dgm:spPr/>
      <dgm:t>
        <a:bodyPr/>
        <a:lstStyle/>
        <a:p>
          <a:r>
            <a:rPr lang="en-US" dirty="0"/>
            <a:t>ECG sensor AD8232 attached to the body senses the subject’s heartbeat</a:t>
          </a:r>
          <a:endParaRPr lang="en-IN" dirty="0"/>
        </a:p>
      </dgm:t>
    </dgm:pt>
    <dgm:pt modelId="{C15CF49D-E857-485E-96ED-88F8C0193753}" type="parTrans" cxnId="{0AD16C6E-5BB3-45E3-A003-E81A39CD5C0A}">
      <dgm:prSet/>
      <dgm:spPr/>
      <dgm:t>
        <a:bodyPr/>
        <a:lstStyle/>
        <a:p>
          <a:endParaRPr lang="en-IN"/>
        </a:p>
      </dgm:t>
    </dgm:pt>
    <dgm:pt modelId="{F2D485B5-0969-4CD7-975B-B1C05E7DAD2E}" type="sibTrans" cxnId="{0AD16C6E-5BB3-45E3-A003-E81A39CD5C0A}">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EAC17C22-96E3-452F-BD45-D075A2E61DCA}">
      <dgm:prSet phldrT="[Text]"/>
      <dgm:spPr/>
      <dgm:t>
        <a:bodyPr/>
        <a:lstStyle/>
        <a:p>
          <a:r>
            <a:rPr lang="en-US" dirty="0"/>
            <a:t>Data captured by Arduino UNO and ECG data displayed</a:t>
          </a:r>
          <a:endParaRPr lang="en-IN" dirty="0"/>
        </a:p>
      </dgm:t>
    </dgm:pt>
    <dgm:pt modelId="{B1A85865-E5F6-45A4-85E3-9890F330B337}" type="parTrans" cxnId="{41E3B768-639A-49D6-9EC1-DD6EA681F780}">
      <dgm:prSet/>
      <dgm:spPr/>
      <dgm:t>
        <a:bodyPr/>
        <a:lstStyle/>
        <a:p>
          <a:endParaRPr lang="en-IN"/>
        </a:p>
      </dgm:t>
    </dgm:pt>
    <dgm:pt modelId="{BF93E8E4-779C-4781-9C42-391BA3301D29}" type="sibTrans" cxnId="{41E3B768-639A-49D6-9EC1-DD6EA681F780}">
      <dgm:prSet>
        <dgm:style>
          <a:lnRef idx="3">
            <a:schemeClr val="accent2"/>
          </a:lnRef>
          <a:fillRef idx="0">
            <a:schemeClr val="accent2"/>
          </a:fillRef>
          <a:effectRef idx="2">
            <a:schemeClr val="accent2"/>
          </a:effectRef>
          <a:fontRef idx="minor">
            <a:schemeClr val="tx1"/>
          </a:fontRef>
        </dgm:style>
      </dgm:prSet>
      <dgm:spPr/>
      <dgm:t>
        <a:bodyPr/>
        <a:lstStyle/>
        <a:p>
          <a:endParaRPr lang="en-IN" b="1"/>
        </a:p>
      </dgm:t>
    </dgm:pt>
    <dgm:pt modelId="{FD884621-A800-4FCA-B64C-9425742C8B94}">
      <dgm:prSet phldrT="[Text]"/>
      <dgm:spPr/>
      <dgm:t>
        <a:bodyPr/>
        <a:lstStyle/>
        <a:p>
          <a:r>
            <a:rPr lang="en-IN" dirty="0"/>
            <a:t>Two devices securely connected wirelessly (Socket programming used)</a:t>
          </a:r>
        </a:p>
      </dgm:t>
    </dgm:pt>
    <dgm:pt modelId="{A6D4247D-AF5A-404C-9177-BA241553495F}" type="parTrans" cxnId="{DC351E2F-9F6C-4FF6-A474-7788B187CE75}">
      <dgm:prSet/>
      <dgm:spPr/>
      <dgm:t>
        <a:bodyPr/>
        <a:lstStyle/>
        <a:p>
          <a:endParaRPr lang="en-IN"/>
        </a:p>
      </dgm:t>
    </dgm:pt>
    <dgm:pt modelId="{E5724AE4-C01C-4B2C-8DBC-591C3E80591F}" type="sibTrans" cxnId="{DC351E2F-9F6C-4FF6-A474-7788B187CE75}">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4D5066D6-FF05-41CA-8978-CA7C36FCD73C}">
      <dgm:prSet phldrT="[Text]"/>
      <dgm:spPr/>
      <dgm:t>
        <a:bodyPr/>
        <a:lstStyle/>
        <a:p>
          <a:r>
            <a:rPr lang="en-US" dirty="0"/>
            <a:t>Data transferred from device ‘A’ to device ‘B’ wirelessly</a:t>
          </a:r>
          <a:endParaRPr lang="en-IN" dirty="0"/>
        </a:p>
      </dgm:t>
    </dgm:pt>
    <dgm:pt modelId="{EEAA27AF-59FA-4655-AECE-50D1C1B07FEA}" type="parTrans" cxnId="{D40B4D8C-FE8E-426D-A21C-287648BE69E9}">
      <dgm:prSet/>
      <dgm:spPr/>
      <dgm:t>
        <a:bodyPr/>
        <a:lstStyle/>
        <a:p>
          <a:endParaRPr lang="en-IN"/>
        </a:p>
      </dgm:t>
    </dgm:pt>
    <dgm:pt modelId="{A621637E-C8B2-4208-B7C4-B92057AEFFB6}" type="sibTrans" cxnId="{D40B4D8C-FE8E-426D-A21C-287648BE69E9}">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424735CE-2C1E-4CD8-8D1F-FFB110F99EC0}">
      <dgm:prSet phldrT="[Text]"/>
      <dgm:spPr/>
      <dgm:t>
        <a:bodyPr/>
        <a:lstStyle/>
        <a:p>
          <a:r>
            <a:rPr lang="en-IN" dirty="0"/>
            <a:t>Data pushed into a .txt file</a:t>
          </a:r>
        </a:p>
      </dgm:t>
    </dgm:pt>
    <dgm:pt modelId="{B1360CD7-1AA8-4CF6-9C23-9B59E66DBF61}" type="parTrans" cxnId="{098E015C-AEF9-4863-8CFB-53E7602A2330}">
      <dgm:prSet/>
      <dgm:spPr/>
      <dgm:t>
        <a:bodyPr/>
        <a:lstStyle/>
        <a:p>
          <a:endParaRPr lang="en-IN"/>
        </a:p>
      </dgm:t>
    </dgm:pt>
    <dgm:pt modelId="{4C712C84-0E2D-468E-8C4E-2180D294435A}" type="sibTrans" cxnId="{098E015C-AEF9-4863-8CFB-53E7602A2330}">
      <dgm:prSet/>
      <dgm:spPr/>
      <dgm:t>
        <a:bodyPr/>
        <a:lstStyle/>
        <a:p>
          <a:endParaRPr lang="en-IN"/>
        </a:p>
      </dgm:t>
    </dgm:pt>
    <dgm:pt modelId="{F1783894-E9DC-48E4-A981-301351E73142}" type="pres">
      <dgm:prSet presAssocID="{7B1886B7-E392-4EB4-9B92-6ABE8058486B}" presName="Name0" presStyleCnt="0">
        <dgm:presLayoutVars>
          <dgm:dir/>
          <dgm:resizeHandles val="exact"/>
        </dgm:presLayoutVars>
      </dgm:prSet>
      <dgm:spPr/>
    </dgm:pt>
    <dgm:pt modelId="{E0284175-0A8F-4777-9D0A-E19B00B3EEAF}" type="pres">
      <dgm:prSet presAssocID="{B84913B7-DECA-4ECB-A6BC-1AD68584F302}" presName="node" presStyleLbl="node1" presStyleIdx="0" presStyleCnt="5">
        <dgm:presLayoutVars>
          <dgm:bulletEnabled val="1"/>
        </dgm:presLayoutVars>
      </dgm:prSet>
      <dgm:spPr>
        <a:prstGeom prst="roundRect">
          <a:avLst/>
        </a:prstGeom>
      </dgm:spPr>
    </dgm:pt>
    <dgm:pt modelId="{5318C74B-E453-4F58-9FC3-EDEFB0BC3F46}" type="pres">
      <dgm:prSet presAssocID="{F2D485B5-0969-4CD7-975B-B1C05E7DAD2E}" presName="sibTrans" presStyleLbl="sibTrans1D1" presStyleIdx="0" presStyleCnt="4"/>
      <dgm:spPr/>
    </dgm:pt>
    <dgm:pt modelId="{07D8026A-0938-4DFD-8801-999B2547FC6E}" type="pres">
      <dgm:prSet presAssocID="{F2D485B5-0969-4CD7-975B-B1C05E7DAD2E}" presName="connectorText" presStyleLbl="sibTrans1D1" presStyleIdx="0" presStyleCnt="4"/>
      <dgm:spPr/>
    </dgm:pt>
    <dgm:pt modelId="{D0F5914A-A2DF-45FA-A4C2-632D83FF7CB0}" type="pres">
      <dgm:prSet presAssocID="{EAC17C22-96E3-452F-BD45-D075A2E61DCA}" presName="node" presStyleLbl="node1" presStyleIdx="1" presStyleCnt="5">
        <dgm:presLayoutVars>
          <dgm:bulletEnabled val="1"/>
        </dgm:presLayoutVars>
      </dgm:prSet>
      <dgm:spPr>
        <a:prstGeom prst="roundRect">
          <a:avLst/>
        </a:prstGeom>
      </dgm:spPr>
    </dgm:pt>
    <dgm:pt modelId="{134ECE9D-0092-4F63-A397-CEF57B4D7A7A}" type="pres">
      <dgm:prSet presAssocID="{BF93E8E4-779C-4781-9C42-391BA3301D29}" presName="sibTrans" presStyleLbl="sibTrans1D1" presStyleIdx="1" presStyleCnt="4"/>
      <dgm:spPr/>
    </dgm:pt>
    <dgm:pt modelId="{69F92E9B-C587-47F2-8589-806F5B7BD933}" type="pres">
      <dgm:prSet presAssocID="{BF93E8E4-779C-4781-9C42-391BA3301D29}" presName="connectorText" presStyleLbl="sibTrans1D1" presStyleIdx="1" presStyleCnt="4"/>
      <dgm:spPr/>
    </dgm:pt>
    <dgm:pt modelId="{FE0B6B11-A98D-4565-B702-608097041333}" type="pres">
      <dgm:prSet presAssocID="{FD884621-A800-4FCA-B64C-9425742C8B94}" presName="node" presStyleLbl="node1" presStyleIdx="2" presStyleCnt="5">
        <dgm:presLayoutVars>
          <dgm:bulletEnabled val="1"/>
        </dgm:presLayoutVars>
      </dgm:prSet>
      <dgm:spPr>
        <a:prstGeom prst="roundRect">
          <a:avLst/>
        </a:prstGeom>
      </dgm:spPr>
    </dgm:pt>
    <dgm:pt modelId="{AD37B4CE-6319-456B-B602-5A053E037133}" type="pres">
      <dgm:prSet presAssocID="{E5724AE4-C01C-4B2C-8DBC-591C3E80591F}" presName="sibTrans" presStyleLbl="sibTrans1D1" presStyleIdx="2" presStyleCnt="4"/>
      <dgm:spPr/>
    </dgm:pt>
    <dgm:pt modelId="{4CB485C9-0191-47A8-9FCF-8F064F11FE1B}" type="pres">
      <dgm:prSet presAssocID="{E5724AE4-C01C-4B2C-8DBC-591C3E80591F}" presName="connectorText" presStyleLbl="sibTrans1D1" presStyleIdx="2" presStyleCnt="4"/>
      <dgm:spPr/>
    </dgm:pt>
    <dgm:pt modelId="{E6DE7CF6-D34B-4BB5-8FBC-57B6875BF70A}" type="pres">
      <dgm:prSet presAssocID="{4D5066D6-FF05-41CA-8978-CA7C36FCD73C}" presName="node" presStyleLbl="node1" presStyleIdx="3" presStyleCnt="5">
        <dgm:presLayoutVars>
          <dgm:bulletEnabled val="1"/>
        </dgm:presLayoutVars>
      </dgm:prSet>
      <dgm:spPr>
        <a:prstGeom prst="roundRect">
          <a:avLst/>
        </a:prstGeom>
      </dgm:spPr>
    </dgm:pt>
    <dgm:pt modelId="{9F9686FD-0360-46DA-B97F-AA98E7CCF4B7}" type="pres">
      <dgm:prSet presAssocID="{A621637E-C8B2-4208-B7C4-B92057AEFFB6}" presName="sibTrans" presStyleLbl="sibTrans1D1" presStyleIdx="3" presStyleCnt="4"/>
      <dgm:spPr/>
    </dgm:pt>
    <dgm:pt modelId="{82CEBD0C-6080-4DD8-B8E8-A080FDF364BF}" type="pres">
      <dgm:prSet presAssocID="{A621637E-C8B2-4208-B7C4-B92057AEFFB6}" presName="connectorText" presStyleLbl="sibTrans1D1" presStyleIdx="3" presStyleCnt="4"/>
      <dgm:spPr/>
    </dgm:pt>
    <dgm:pt modelId="{129CA648-7DA8-4340-8DAC-C7B22A15B3AD}" type="pres">
      <dgm:prSet presAssocID="{424735CE-2C1E-4CD8-8D1F-FFB110F99EC0}" presName="node" presStyleLbl="node1" presStyleIdx="4" presStyleCnt="5" custLinFactNeighborX="63964" custLinFactNeighborY="-4948">
        <dgm:presLayoutVars>
          <dgm:bulletEnabled val="1"/>
        </dgm:presLayoutVars>
      </dgm:prSet>
      <dgm:spPr>
        <a:prstGeom prst="roundRect">
          <a:avLst/>
        </a:prstGeom>
      </dgm:spPr>
    </dgm:pt>
  </dgm:ptLst>
  <dgm:cxnLst>
    <dgm:cxn modelId="{3A9E3900-580E-4C32-B8CD-355488859ADC}" type="presOf" srcId="{F2D485B5-0969-4CD7-975B-B1C05E7DAD2E}" destId="{5318C74B-E453-4F58-9FC3-EDEFB0BC3F46}" srcOrd="0" destOrd="0" presId="urn:microsoft.com/office/officeart/2005/8/layout/bProcess3"/>
    <dgm:cxn modelId="{3D63AA09-92BD-4C95-8EFD-6D1869264960}" type="presOf" srcId="{424735CE-2C1E-4CD8-8D1F-FFB110F99EC0}" destId="{129CA648-7DA8-4340-8DAC-C7B22A15B3AD}" srcOrd="0" destOrd="0" presId="urn:microsoft.com/office/officeart/2005/8/layout/bProcess3"/>
    <dgm:cxn modelId="{A1847919-A47F-4A8D-9FFF-56EC9C490080}" type="presOf" srcId="{A621637E-C8B2-4208-B7C4-B92057AEFFB6}" destId="{9F9686FD-0360-46DA-B97F-AA98E7CCF4B7}" srcOrd="0" destOrd="0" presId="urn:microsoft.com/office/officeart/2005/8/layout/bProcess3"/>
    <dgm:cxn modelId="{19D90F1A-E0D0-4B1E-8113-0EE9D1CF8B5D}" type="presOf" srcId="{B84913B7-DECA-4ECB-A6BC-1AD68584F302}" destId="{E0284175-0A8F-4777-9D0A-E19B00B3EEAF}" srcOrd="0" destOrd="0" presId="urn:microsoft.com/office/officeart/2005/8/layout/bProcess3"/>
    <dgm:cxn modelId="{A2A9BD2A-0941-4FFE-A75D-450460D306A9}" type="presOf" srcId="{4D5066D6-FF05-41CA-8978-CA7C36FCD73C}" destId="{E6DE7CF6-D34B-4BB5-8FBC-57B6875BF70A}" srcOrd="0" destOrd="0" presId="urn:microsoft.com/office/officeart/2005/8/layout/bProcess3"/>
    <dgm:cxn modelId="{DC351E2F-9F6C-4FF6-A474-7788B187CE75}" srcId="{7B1886B7-E392-4EB4-9B92-6ABE8058486B}" destId="{FD884621-A800-4FCA-B64C-9425742C8B94}" srcOrd="2" destOrd="0" parTransId="{A6D4247D-AF5A-404C-9177-BA241553495F}" sibTransId="{E5724AE4-C01C-4B2C-8DBC-591C3E80591F}"/>
    <dgm:cxn modelId="{098E015C-AEF9-4863-8CFB-53E7602A2330}" srcId="{7B1886B7-E392-4EB4-9B92-6ABE8058486B}" destId="{424735CE-2C1E-4CD8-8D1F-FFB110F99EC0}" srcOrd="4" destOrd="0" parTransId="{B1360CD7-1AA8-4CF6-9C23-9B59E66DBF61}" sibTransId="{4C712C84-0E2D-468E-8C4E-2180D294435A}"/>
    <dgm:cxn modelId="{41E3B768-639A-49D6-9EC1-DD6EA681F780}" srcId="{7B1886B7-E392-4EB4-9B92-6ABE8058486B}" destId="{EAC17C22-96E3-452F-BD45-D075A2E61DCA}" srcOrd="1" destOrd="0" parTransId="{B1A85865-E5F6-45A4-85E3-9890F330B337}" sibTransId="{BF93E8E4-779C-4781-9C42-391BA3301D29}"/>
    <dgm:cxn modelId="{DD8F156E-4118-4949-B6F1-CC705596F303}" type="presOf" srcId="{A621637E-C8B2-4208-B7C4-B92057AEFFB6}" destId="{82CEBD0C-6080-4DD8-B8E8-A080FDF364BF}" srcOrd="1" destOrd="0" presId="urn:microsoft.com/office/officeart/2005/8/layout/bProcess3"/>
    <dgm:cxn modelId="{0AD16C6E-5BB3-45E3-A003-E81A39CD5C0A}" srcId="{7B1886B7-E392-4EB4-9B92-6ABE8058486B}" destId="{B84913B7-DECA-4ECB-A6BC-1AD68584F302}" srcOrd="0" destOrd="0" parTransId="{C15CF49D-E857-485E-96ED-88F8C0193753}" sibTransId="{F2D485B5-0969-4CD7-975B-B1C05E7DAD2E}"/>
    <dgm:cxn modelId="{A496DC6E-94A8-4943-A3EF-6840B5222708}" type="presOf" srcId="{E5724AE4-C01C-4B2C-8DBC-591C3E80591F}" destId="{4CB485C9-0191-47A8-9FCF-8F064F11FE1B}" srcOrd="1" destOrd="0" presId="urn:microsoft.com/office/officeart/2005/8/layout/bProcess3"/>
    <dgm:cxn modelId="{DB988277-564C-44C3-A79A-73CEF088E4DA}" type="presOf" srcId="{BF93E8E4-779C-4781-9C42-391BA3301D29}" destId="{69F92E9B-C587-47F2-8589-806F5B7BD933}" srcOrd="1" destOrd="0" presId="urn:microsoft.com/office/officeart/2005/8/layout/bProcess3"/>
    <dgm:cxn modelId="{B0212F88-E95A-410D-8802-60FEF2227F66}" type="presOf" srcId="{EAC17C22-96E3-452F-BD45-D075A2E61DCA}" destId="{D0F5914A-A2DF-45FA-A4C2-632D83FF7CB0}" srcOrd="0" destOrd="0" presId="urn:microsoft.com/office/officeart/2005/8/layout/bProcess3"/>
    <dgm:cxn modelId="{D40B4D8C-FE8E-426D-A21C-287648BE69E9}" srcId="{7B1886B7-E392-4EB4-9B92-6ABE8058486B}" destId="{4D5066D6-FF05-41CA-8978-CA7C36FCD73C}" srcOrd="3" destOrd="0" parTransId="{EEAA27AF-59FA-4655-AECE-50D1C1B07FEA}" sibTransId="{A621637E-C8B2-4208-B7C4-B92057AEFFB6}"/>
    <dgm:cxn modelId="{D556588D-F1B4-457B-B03C-8465BE1F17C2}" type="presOf" srcId="{BF93E8E4-779C-4781-9C42-391BA3301D29}" destId="{134ECE9D-0092-4F63-A397-CEF57B4D7A7A}" srcOrd="0" destOrd="0" presId="urn:microsoft.com/office/officeart/2005/8/layout/bProcess3"/>
    <dgm:cxn modelId="{015E3E8E-D5DF-4DD5-8F1C-D2760E31C861}" type="presOf" srcId="{FD884621-A800-4FCA-B64C-9425742C8B94}" destId="{FE0B6B11-A98D-4565-B702-608097041333}" srcOrd="0" destOrd="0" presId="urn:microsoft.com/office/officeart/2005/8/layout/bProcess3"/>
    <dgm:cxn modelId="{62066DB4-B414-4301-97E8-475D44C3EEB8}" type="presOf" srcId="{E5724AE4-C01C-4B2C-8DBC-591C3E80591F}" destId="{AD37B4CE-6319-456B-B602-5A053E037133}" srcOrd="0" destOrd="0" presId="urn:microsoft.com/office/officeart/2005/8/layout/bProcess3"/>
    <dgm:cxn modelId="{1E6E70D0-4EC3-4D35-B339-DA87126BA5ED}" type="presOf" srcId="{F2D485B5-0969-4CD7-975B-B1C05E7DAD2E}" destId="{07D8026A-0938-4DFD-8801-999B2547FC6E}" srcOrd="1" destOrd="0" presId="urn:microsoft.com/office/officeart/2005/8/layout/bProcess3"/>
    <dgm:cxn modelId="{D51D73F4-6C67-40A1-8811-E832725C51CA}" type="presOf" srcId="{7B1886B7-E392-4EB4-9B92-6ABE8058486B}" destId="{F1783894-E9DC-48E4-A981-301351E73142}" srcOrd="0" destOrd="0" presId="urn:microsoft.com/office/officeart/2005/8/layout/bProcess3"/>
    <dgm:cxn modelId="{15F6CB00-F2B2-4172-8F84-BDDF855BA855}" type="presParOf" srcId="{F1783894-E9DC-48E4-A981-301351E73142}" destId="{E0284175-0A8F-4777-9D0A-E19B00B3EEAF}" srcOrd="0" destOrd="0" presId="urn:microsoft.com/office/officeart/2005/8/layout/bProcess3"/>
    <dgm:cxn modelId="{B4CA7801-222B-4847-81AF-A91FB4E318FA}" type="presParOf" srcId="{F1783894-E9DC-48E4-A981-301351E73142}" destId="{5318C74B-E453-4F58-9FC3-EDEFB0BC3F46}" srcOrd="1" destOrd="0" presId="urn:microsoft.com/office/officeart/2005/8/layout/bProcess3"/>
    <dgm:cxn modelId="{765E38AB-F307-43E6-87B2-983A64E2C4AC}" type="presParOf" srcId="{5318C74B-E453-4F58-9FC3-EDEFB0BC3F46}" destId="{07D8026A-0938-4DFD-8801-999B2547FC6E}" srcOrd="0" destOrd="0" presId="urn:microsoft.com/office/officeart/2005/8/layout/bProcess3"/>
    <dgm:cxn modelId="{BB06FCC8-6CB2-4BAD-BC65-8D505A86B4E4}" type="presParOf" srcId="{F1783894-E9DC-48E4-A981-301351E73142}" destId="{D0F5914A-A2DF-45FA-A4C2-632D83FF7CB0}" srcOrd="2" destOrd="0" presId="urn:microsoft.com/office/officeart/2005/8/layout/bProcess3"/>
    <dgm:cxn modelId="{843CBE72-74AF-4605-A04E-FFD25E1A2CCC}" type="presParOf" srcId="{F1783894-E9DC-48E4-A981-301351E73142}" destId="{134ECE9D-0092-4F63-A397-CEF57B4D7A7A}" srcOrd="3" destOrd="0" presId="urn:microsoft.com/office/officeart/2005/8/layout/bProcess3"/>
    <dgm:cxn modelId="{0F56A0E1-6645-42E3-8E61-400B4D4ED351}" type="presParOf" srcId="{134ECE9D-0092-4F63-A397-CEF57B4D7A7A}" destId="{69F92E9B-C587-47F2-8589-806F5B7BD933}" srcOrd="0" destOrd="0" presId="urn:microsoft.com/office/officeart/2005/8/layout/bProcess3"/>
    <dgm:cxn modelId="{9A0C0FD1-93BB-41A4-A9FA-9721E7947A42}" type="presParOf" srcId="{F1783894-E9DC-48E4-A981-301351E73142}" destId="{FE0B6B11-A98D-4565-B702-608097041333}" srcOrd="4" destOrd="0" presId="urn:microsoft.com/office/officeart/2005/8/layout/bProcess3"/>
    <dgm:cxn modelId="{FF1E4DD2-E643-4CE0-A75F-EBE88E45F0D8}" type="presParOf" srcId="{F1783894-E9DC-48E4-A981-301351E73142}" destId="{AD37B4CE-6319-456B-B602-5A053E037133}" srcOrd="5" destOrd="0" presId="urn:microsoft.com/office/officeart/2005/8/layout/bProcess3"/>
    <dgm:cxn modelId="{CFB250F5-84A3-416D-B094-5FCA5B015ED9}" type="presParOf" srcId="{AD37B4CE-6319-456B-B602-5A053E037133}" destId="{4CB485C9-0191-47A8-9FCF-8F064F11FE1B}" srcOrd="0" destOrd="0" presId="urn:microsoft.com/office/officeart/2005/8/layout/bProcess3"/>
    <dgm:cxn modelId="{3C2F9582-225C-4FCE-8B1B-E53D426FED24}" type="presParOf" srcId="{F1783894-E9DC-48E4-A981-301351E73142}" destId="{E6DE7CF6-D34B-4BB5-8FBC-57B6875BF70A}" srcOrd="6" destOrd="0" presId="urn:microsoft.com/office/officeart/2005/8/layout/bProcess3"/>
    <dgm:cxn modelId="{D763A42E-284F-482D-A835-09E0FA304DB1}" type="presParOf" srcId="{F1783894-E9DC-48E4-A981-301351E73142}" destId="{9F9686FD-0360-46DA-B97F-AA98E7CCF4B7}" srcOrd="7" destOrd="0" presId="urn:microsoft.com/office/officeart/2005/8/layout/bProcess3"/>
    <dgm:cxn modelId="{2BF51F2E-13F8-495B-96DC-C94A691030EE}" type="presParOf" srcId="{9F9686FD-0360-46DA-B97F-AA98E7CCF4B7}" destId="{82CEBD0C-6080-4DD8-B8E8-A080FDF364BF}" srcOrd="0" destOrd="0" presId="urn:microsoft.com/office/officeart/2005/8/layout/bProcess3"/>
    <dgm:cxn modelId="{F9659596-CA7E-4E5A-9BA6-C3B909590867}" type="presParOf" srcId="{F1783894-E9DC-48E4-A981-301351E73142}" destId="{129CA648-7DA8-4340-8DAC-C7B22A15B3AD}" srcOrd="8" destOrd="0" presId="urn:microsoft.com/office/officeart/2005/8/layout/b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1886B7-E392-4EB4-9B92-6ABE8058486B}" type="doc">
      <dgm:prSet loTypeId="urn:microsoft.com/office/officeart/2005/8/layout/bProcess3" loCatId="process" qsTypeId="urn:microsoft.com/office/officeart/2005/8/quickstyle/simple1" qsCatId="simple" csTypeId="urn:microsoft.com/office/officeart/2005/8/colors/accent2_3" csCatId="accent2" phldr="1"/>
      <dgm:spPr/>
      <dgm:t>
        <a:bodyPr/>
        <a:lstStyle/>
        <a:p>
          <a:endParaRPr lang="en-IN"/>
        </a:p>
      </dgm:t>
    </dgm:pt>
    <dgm:pt modelId="{B84913B7-DECA-4ECB-A6BC-1AD68584F302}">
      <dgm:prSet phldrT="[Text]"/>
      <dgm:spPr/>
      <dgm:t>
        <a:bodyPr/>
        <a:lstStyle/>
        <a:p>
          <a:r>
            <a:rPr lang="en-US" dirty="0"/>
            <a:t>ECG sensor AD8232 attached to the body senses the subject’s heartbeat</a:t>
          </a:r>
          <a:endParaRPr lang="en-IN" dirty="0"/>
        </a:p>
      </dgm:t>
    </dgm:pt>
    <dgm:pt modelId="{C15CF49D-E857-485E-96ED-88F8C0193753}" type="parTrans" cxnId="{0AD16C6E-5BB3-45E3-A003-E81A39CD5C0A}">
      <dgm:prSet/>
      <dgm:spPr/>
      <dgm:t>
        <a:bodyPr/>
        <a:lstStyle/>
        <a:p>
          <a:endParaRPr lang="en-IN"/>
        </a:p>
      </dgm:t>
    </dgm:pt>
    <dgm:pt modelId="{F2D485B5-0969-4CD7-975B-B1C05E7DAD2E}" type="sibTrans" cxnId="{0AD16C6E-5BB3-45E3-A003-E81A39CD5C0A}">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EAC17C22-96E3-452F-BD45-D075A2E61DCA}">
      <dgm:prSet phldrT="[Text]"/>
      <dgm:spPr/>
      <dgm:t>
        <a:bodyPr/>
        <a:lstStyle/>
        <a:p>
          <a:r>
            <a:rPr lang="en-US" dirty="0"/>
            <a:t>Data captured by Arduino UNO and ECG data displayed</a:t>
          </a:r>
          <a:endParaRPr lang="en-IN" dirty="0"/>
        </a:p>
      </dgm:t>
    </dgm:pt>
    <dgm:pt modelId="{B1A85865-E5F6-45A4-85E3-9890F330B337}" type="parTrans" cxnId="{41E3B768-639A-49D6-9EC1-DD6EA681F780}">
      <dgm:prSet/>
      <dgm:spPr/>
      <dgm:t>
        <a:bodyPr/>
        <a:lstStyle/>
        <a:p>
          <a:endParaRPr lang="en-IN"/>
        </a:p>
      </dgm:t>
    </dgm:pt>
    <dgm:pt modelId="{BF93E8E4-779C-4781-9C42-391BA3301D29}" type="sibTrans" cxnId="{41E3B768-639A-49D6-9EC1-DD6EA681F780}">
      <dgm:prSet>
        <dgm:style>
          <a:lnRef idx="3">
            <a:schemeClr val="accent2"/>
          </a:lnRef>
          <a:fillRef idx="0">
            <a:schemeClr val="accent2"/>
          </a:fillRef>
          <a:effectRef idx="2">
            <a:schemeClr val="accent2"/>
          </a:effectRef>
          <a:fontRef idx="minor">
            <a:schemeClr val="tx1"/>
          </a:fontRef>
        </dgm:style>
      </dgm:prSet>
      <dgm:spPr/>
      <dgm:t>
        <a:bodyPr/>
        <a:lstStyle/>
        <a:p>
          <a:endParaRPr lang="en-IN" b="1"/>
        </a:p>
      </dgm:t>
    </dgm:pt>
    <dgm:pt modelId="{F1783894-E9DC-48E4-A981-301351E73142}" type="pres">
      <dgm:prSet presAssocID="{7B1886B7-E392-4EB4-9B92-6ABE8058486B}" presName="Name0" presStyleCnt="0">
        <dgm:presLayoutVars>
          <dgm:dir/>
          <dgm:resizeHandles val="exact"/>
        </dgm:presLayoutVars>
      </dgm:prSet>
      <dgm:spPr/>
    </dgm:pt>
    <dgm:pt modelId="{E0284175-0A8F-4777-9D0A-E19B00B3EEAF}" type="pres">
      <dgm:prSet presAssocID="{B84913B7-DECA-4ECB-A6BC-1AD68584F302}" presName="node" presStyleLbl="node1" presStyleIdx="0" presStyleCnt="2" custLinFactNeighborX="-38531" custLinFactNeighborY="-1349">
        <dgm:presLayoutVars>
          <dgm:bulletEnabled val="1"/>
        </dgm:presLayoutVars>
      </dgm:prSet>
      <dgm:spPr>
        <a:prstGeom prst="roundRect">
          <a:avLst/>
        </a:prstGeom>
      </dgm:spPr>
    </dgm:pt>
    <dgm:pt modelId="{5318C74B-E453-4F58-9FC3-EDEFB0BC3F46}" type="pres">
      <dgm:prSet presAssocID="{F2D485B5-0969-4CD7-975B-B1C05E7DAD2E}" presName="sibTrans" presStyleLbl="sibTrans1D1" presStyleIdx="0" presStyleCnt="1"/>
      <dgm:spPr/>
    </dgm:pt>
    <dgm:pt modelId="{07D8026A-0938-4DFD-8801-999B2547FC6E}" type="pres">
      <dgm:prSet presAssocID="{F2D485B5-0969-4CD7-975B-B1C05E7DAD2E}" presName="connectorText" presStyleLbl="sibTrans1D1" presStyleIdx="0" presStyleCnt="1"/>
      <dgm:spPr/>
    </dgm:pt>
    <dgm:pt modelId="{D0F5914A-A2DF-45FA-A4C2-632D83FF7CB0}" type="pres">
      <dgm:prSet presAssocID="{EAC17C22-96E3-452F-BD45-D075A2E61DCA}" presName="node" presStyleLbl="node1" presStyleIdx="1" presStyleCnt="2" custLinFactNeighborX="-768" custLinFactNeighborY="-1516">
        <dgm:presLayoutVars>
          <dgm:bulletEnabled val="1"/>
        </dgm:presLayoutVars>
      </dgm:prSet>
      <dgm:spPr>
        <a:prstGeom prst="roundRect">
          <a:avLst/>
        </a:prstGeom>
      </dgm:spPr>
    </dgm:pt>
  </dgm:ptLst>
  <dgm:cxnLst>
    <dgm:cxn modelId="{3A9E3900-580E-4C32-B8CD-355488859ADC}" type="presOf" srcId="{F2D485B5-0969-4CD7-975B-B1C05E7DAD2E}" destId="{5318C74B-E453-4F58-9FC3-EDEFB0BC3F46}" srcOrd="0" destOrd="0" presId="urn:microsoft.com/office/officeart/2005/8/layout/bProcess3"/>
    <dgm:cxn modelId="{19D90F1A-E0D0-4B1E-8113-0EE9D1CF8B5D}" type="presOf" srcId="{B84913B7-DECA-4ECB-A6BC-1AD68584F302}" destId="{E0284175-0A8F-4777-9D0A-E19B00B3EEAF}" srcOrd="0" destOrd="0" presId="urn:microsoft.com/office/officeart/2005/8/layout/bProcess3"/>
    <dgm:cxn modelId="{41E3B768-639A-49D6-9EC1-DD6EA681F780}" srcId="{7B1886B7-E392-4EB4-9B92-6ABE8058486B}" destId="{EAC17C22-96E3-452F-BD45-D075A2E61DCA}" srcOrd="1" destOrd="0" parTransId="{B1A85865-E5F6-45A4-85E3-9890F330B337}" sibTransId="{BF93E8E4-779C-4781-9C42-391BA3301D29}"/>
    <dgm:cxn modelId="{0AD16C6E-5BB3-45E3-A003-E81A39CD5C0A}" srcId="{7B1886B7-E392-4EB4-9B92-6ABE8058486B}" destId="{B84913B7-DECA-4ECB-A6BC-1AD68584F302}" srcOrd="0" destOrd="0" parTransId="{C15CF49D-E857-485E-96ED-88F8C0193753}" sibTransId="{F2D485B5-0969-4CD7-975B-B1C05E7DAD2E}"/>
    <dgm:cxn modelId="{B0212F88-E95A-410D-8802-60FEF2227F66}" type="presOf" srcId="{EAC17C22-96E3-452F-BD45-D075A2E61DCA}" destId="{D0F5914A-A2DF-45FA-A4C2-632D83FF7CB0}" srcOrd="0" destOrd="0" presId="urn:microsoft.com/office/officeart/2005/8/layout/bProcess3"/>
    <dgm:cxn modelId="{1E6E70D0-4EC3-4D35-B339-DA87126BA5ED}" type="presOf" srcId="{F2D485B5-0969-4CD7-975B-B1C05E7DAD2E}" destId="{07D8026A-0938-4DFD-8801-999B2547FC6E}" srcOrd="1" destOrd="0" presId="urn:microsoft.com/office/officeart/2005/8/layout/bProcess3"/>
    <dgm:cxn modelId="{D51D73F4-6C67-40A1-8811-E832725C51CA}" type="presOf" srcId="{7B1886B7-E392-4EB4-9B92-6ABE8058486B}" destId="{F1783894-E9DC-48E4-A981-301351E73142}" srcOrd="0" destOrd="0" presId="urn:microsoft.com/office/officeart/2005/8/layout/bProcess3"/>
    <dgm:cxn modelId="{15F6CB00-F2B2-4172-8F84-BDDF855BA855}" type="presParOf" srcId="{F1783894-E9DC-48E4-A981-301351E73142}" destId="{E0284175-0A8F-4777-9D0A-E19B00B3EEAF}" srcOrd="0" destOrd="0" presId="urn:microsoft.com/office/officeart/2005/8/layout/bProcess3"/>
    <dgm:cxn modelId="{B4CA7801-222B-4847-81AF-A91FB4E318FA}" type="presParOf" srcId="{F1783894-E9DC-48E4-A981-301351E73142}" destId="{5318C74B-E453-4F58-9FC3-EDEFB0BC3F46}" srcOrd="1" destOrd="0" presId="urn:microsoft.com/office/officeart/2005/8/layout/bProcess3"/>
    <dgm:cxn modelId="{765E38AB-F307-43E6-87B2-983A64E2C4AC}" type="presParOf" srcId="{5318C74B-E453-4F58-9FC3-EDEFB0BC3F46}" destId="{07D8026A-0938-4DFD-8801-999B2547FC6E}" srcOrd="0" destOrd="0" presId="urn:microsoft.com/office/officeart/2005/8/layout/bProcess3"/>
    <dgm:cxn modelId="{BB06FCC8-6CB2-4BAD-BC65-8D505A86B4E4}" type="presParOf" srcId="{F1783894-E9DC-48E4-A981-301351E73142}" destId="{D0F5914A-A2DF-45FA-A4C2-632D83FF7CB0}" srcOrd="2" destOrd="0" presId="urn:microsoft.com/office/officeart/2005/8/layout/b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1886B7-E392-4EB4-9B92-6ABE8058486B}" type="doc">
      <dgm:prSet loTypeId="urn:microsoft.com/office/officeart/2005/8/layout/bProcess3" loCatId="process" qsTypeId="urn:microsoft.com/office/officeart/2005/8/quickstyle/simple1" qsCatId="simple" csTypeId="urn:microsoft.com/office/officeart/2005/8/colors/accent2_3" csCatId="accent2" phldr="1"/>
      <dgm:spPr/>
      <dgm:t>
        <a:bodyPr/>
        <a:lstStyle/>
        <a:p>
          <a:endParaRPr lang="en-IN"/>
        </a:p>
      </dgm:t>
    </dgm:pt>
    <dgm:pt modelId="{FD884621-A800-4FCA-B64C-9425742C8B94}">
      <dgm:prSet phldrT="[Text]"/>
      <dgm:spPr/>
      <dgm:t>
        <a:bodyPr/>
        <a:lstStyle/>
        <a:p>
          <a:r>
            <a:rPr lang="en-IN" dirty="0"/>
            <a:t>Two devices securely connected wirelessly (Socket programming used)</a:t>
          </a:r>
        </a:p>
      </dgm:t>
    </dgm:pt>
    <dgm:pt modelId="{A6D4247D-AF5A-404C-9177-BA241553495F}" type="parTrans" cxnId="{DC351E2F-9F6C-4FF6-A474-7788B187CE75}">
      <dgm:prSet/>
      <dgm:spPr/>
      <dgm:t>
        <a:bodyPr/>
        <a:lstStyle/>
        <a:p>
          <a:endParaRPr lang="en-IN"/>
        </a:p>
      </dgm:t>
    </dgm:pt>
    <dgm:pt modelId="{E5724AE4-C01C-4B2C-8DBC-591C3E80591F}" type="sibTrans" cxnId="{DC351E2F-9F6C-4FF6-A474-7788B187CE75}">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F1783894-E9DC-48E4-A981-301351E73142}" type="pres">
      <dgm:prSet presAssocID="{7B1886B7-E392-4EB4-9B92-6ABE8058486B}" presName="Name0" presStyleCnt="0">
        <dgm:presLayoutVars>
          <dgm:dir/>
          <dgm:resizeHandles val="exact"/>
        </dgm:presLayoutVars>
      </dgm:prSet>
      <dgm:spPr/>
    </dgm:pt>
    <dgm:pt modelId="{FE0B6B11-A98D-4565-B702-608097041333}" type="pres">
      <dgm:prSet presAssocID="{FD884621-A800-4FCA-B64C-9425742C8B94}" presName="node" presStyleLbl="node1" presStyleIdx="0" presStyleCnt="1">
        <dgm:presLayoutVars>
          <dgm:bulletEnabled val="1"/>
        </dgm:presLayoutVars>
      </dgm:prSet>
      <dgm:spPr>
        <a:prstGeom prst="roundRect">
          <a:avLst/>
        </a:prstGeom>
      </dgm:spPr>
    </dgm:pt>
  </dgm:ptLst>
  <dgm:cxnLst>
    <dgm:cxn modelId="{DC351E2F-9F6C-4FF6-A474-7788B187CE75}" srcId="{7B1886B7-E392-4EB4-9B92-6ABE8058486B}" destId="{FD884621-A800-4FCA-B64C-9425742C8B94}" srcOrd="0" destOrd="0" parTransId="{A6D4247D-AF5A-404C-9177-BA241553495F}" sibTransId="{E5724AE4-C01C-4B2C-8DBC-591C3E80591F}"/>
    <dgm:cxn modelId="{015E3E8E-D5DF-4DD5-8F1C-D2760E31C861}" type="presOf" srcId="{FD884621-A800-4FCA-B64C-9425742C8B94}" destId="{FE0B6B11-A98D-4565-B702-608097041333}" srcOrd="0" destOrd="0" presId="urn:microsoft.com/office/officeart/2005/8/layout/bProcess3"/>
    <dgm:cxn modelId="{D51D73F4-6C67-40A1-8811-E832725C51CA}" type="presOf" srcId="{7B1886B7-E392-4EB4-9B92-6ABE8058486B}" destId="{F1783894-E9DC-48E4-A981-301351E73142}" srcOrd="0" destOrd="0" presId="urn:microsoft.com/office/officeart/2005/8/layout/bProcess3"/>
    <dgm:cxn modelId="{9A0C0FD1-93BB-41A4-A9FA-9721E7947A42}" type="presParOf" srcId="{F1783894-E9DC-48E4-A981-301351E73142}" destId="{FE0B6B11-A98D-4565-B702-608097041333}" srcOrd="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1886B7-E392-4EB4-9B92-6ABE8058486B}" type="doc">
      <dgm:prSet loTypeId="urn:microsoft.com/office/officeart/2005/8/layout/bProcess3" loCatId="process" qsTypeId="urn:microsoft.com/office/officeart/2005/8/quickstyle/simple1" qsCatId="simple" csTypeId="urn:microsoft.com/office/officeart/2005/8/colors/accent2_3" csCatId="accent2" phldr="1"/>
      <dgm:spPr/>
      <dgm:t>
        <a:bodyPr/>
        <a:lstStyle/>
        <a:p>
          <a:endParaRPr lang="en-IN"/>
        </a:p>
      </dgm:t>
    </dgm:pt>
    <dgm:pt modelId="{FD884621-A800-4FCA-B64C-9425742C8B94}">
      <dgm:prSet phldrT="[Text]"/>
      <dgm:spPr/>
      <dgm:t>
        <a:bodyPr/>
        <a:lstStyle/>
        <a:p>
          <a:r>
            <a:rPr lang="en-IN" dirty="0"/>
            <a:t>Two devices securely connected wirelessly (Socket programming used)</a:t>
          </a:r>
        </a:p>
      </dgm:t>
    </dgm:pt>
    <dgm:pt modelId="{A6D4247D-AF5A-404C-9177-BA241553495F}" type="parTrans" cxnId="{DC351E2F-9F6C-4FF6-A474-7788B187CE75}">
      <dgm:prSet/>
      <dgm:spPr/>
      <dgm:t>
        <a:bodyPr/>
        <a:lstStyle/>
        <a:p>
          <a:endParaRPr lang="en-IN"/>
        </a:p>
      </dgm:t>
    </dgm:pt>
    <dgm:pt modelId="{E5724AE4-C01C-4B2C-8DBC-591C3E80591F}" type="sibTrans" cxnId="{DC351E2F-9F6C-4FF6-A474-7788B187CE75}">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F1783894-E9DC-48E4-A981-301351E73142}" type="pres">
      <dgm:prSet presAssocID="{7B1886B7-E392-4EB4-9B92-6ABE8058486B}" presName="Name0" presStyleCnt="0">
        <dgm:presLayoutVars>
          <dgm:dir/>
          <dgm:resizeHandles val="exact"/>
        </dgm:presLayoutVars>
      </dgm:prSet>
      <dgm:spPr/>
    </dgm:pt>
    <dgm:pt modelId="{FE0B6B11-A98D-4565-B702-608097041333}" type="pres">
      <dgm:prSet presAssocID="{FD884621-A800-4FCA-B64C-9425742C8B94}" presName="node" presStyleLbl="node1" presStyleIdx="0" presStyleCnt="1">
        <dgm:presLayoutVars>
          <dgm:bulletEnabled val="1"/>
        </dgm:presLayoutVars>
      </dgm:prSet>
      <dgm:spPr>
        <a:prstGeom prst="roundRect">
          <a:avLst/>
        </a:prstGeom>
      </dgm:spPr>
    </dgm:pt>
  </dgm:ptLst>
  <dgm:cxnLst>
    <dgm:cxn modelId="{DC351E2F-9F6C-4FF6-A474-7788B187CE75}" srcId="{7B1886B7-E392-4EB4-9B92-6ABE8058486B}" destId="{FD884621-A800-4FCA-B64C-9425742C8B94}" srcOrd="0" destOrd="0" parTransId="{A6D4247D-AF5A-404C-9177-BA241553495F}" sibTransId="{E5724AE4-C01C-4B2C-8DBC-591C3E80591F}"/>
    <dgm:cxn modelId="{015E3E8E-D5DF-4DD5-8F1C-D2760E31C861}" type="presOf" srcId="{FD884621-A800-4FCA-B64C-9425742C8B94}" destId="{FE0B6B11-A98D-4565-B702-608097041333}" srcOrd="0" destOrd="0" presId="urn:microsoft.com/office/officeart/2005/8/layout/bProcess3"/>
    <dgm:cxn modelId="{D51D73F4-6C67-40A1-8811-E832725C51CA}" type="presOf" srcId="{7B1886B7-E392-4EB4-9B92-6ABE8058486B}" destId="{F1783894-E9DC-48E4-A981-301351E73142}" srcOrd="0" destOrd="0" presId="urn:microsoft.com/office/officeart/2005/8/layout/bProcess3"/>
    <dgm:cxn modelId="{9A0C0FD1-93BB-41A4-A9FA-9721E7947A42}" type="presParOf" srcId="{F1783894-E9DC-48E4-A981-301351E73142}" destId="{FE0B6B11-A98D-4565-B702-608097041333}" srcOrd="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1886B7-E392-4EB4-9B92-6ABE8058486B}" type="doc">
      <dgm:prSet loTypeId="urn:microsoft.com/office/officeart/2005/8/layout/bProcess3" loCatId="process" qsTypeId="urn:microsoft.com/office/officeart/2005/8/quickstyle/simple1" qsCatId="simple" csTypeId="urn:microsoft.com/office/officeart/2005/8/colors/accent2_3" csCatId="accent2" phldr="1"/>
      <dgm:spPr/>
      <dgm:t>
        <a:bodyPr/>
        <a:lstStyle/>
        <a:p>
          <a:endParaRPr lang="en-IN"/>
        </a:p>
      </dgm:t>
    </dgm:pt>
    <dgm:pt modelId="{FD884621-A800-4FCA-B64C-9425742C8B94}">
      <dgm:prSet phldrT="[Text]"/>
      <dgm:spPr/>
      <dgm:t>
        <a:bodyPr/>
        <a:lstStyle/>
        <a:p>
          <a:r>
            <a:rPr lang="en-IN" dirty="0"/>
            <a:t>Two devices securely connected wirelessly (Socket programming used)</a:t>
          </a:r>
        </a:p>
      </dgm:t>
    </dgm:pt>
    <dgm:pt modelId="{A6D4247D-AF5A-404C-9177-BA241553495F}" type="parTrans" cxnId="{DC351E2F-9F6C-4FF6-A474-7788B187CE75}">
      <dgm:prSet/>
      <dgm:spPr/>
      <dgm:t>
        <a:bodyPr/>
        <a:lstStyle/>
        <a:p>
          <a:endParaRPr lang="en-IN"/>
        </a:p>
      </dgm:t>
    </dgm:pt>
    <dgm:pt modelId="{E5724AE4-C01C-4B2C-8DBC-591C3E80591F}" type="sibTrans" cxnId="{DC351E2F-9F6C-4FF6-A474-7788B187CE75}">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F1783894-E9DC-48E4-A981-301351E73142}" type="pres">
      <dgm:prSet presAssocID="{7B1886B7-E392-4EB4-9B92-6ABE8058486B}" presName="Name0" presStyleCnt="0">
        <dgm:presLayoutVars>
          <dgm:dir/>
          <dgm:resizeHandles val="exact"/>
        </dgm:presLayoutVars>
      </dgm:prSet>
      <dgm:spPr/>
    </dgm:pt>
    <dgm:pt modelId="{FE0B6B11-A98D-4565-B702-608097041333}" type="pres">
      <dgm:prSet presAssocID="{FD884621-A800-4FCA-B64C-9425742C8B94}" presName="node" presStyleLbl="node1" presStyleIdx="0" presStyleCnt="1">
        <dgm:presLayoutVars>
          <dgm:bulletEnabled val="1"/>
        </dgm:presLayoutVars>
      </dgm:prSet>
      <dgm:spPr>
        <a:prstGeom prst="roundRect">
          <a:avLst/>
        </a:prstGeom>
      </dgm:spPr>
    </dgm:pt>
  </dgm:ptLst>
  <dgm:cxnLst>
    <dgm:cxn modelId="{DC351E2F-9F6C-4FF6-A474-7788B187CE75}" srcId="{7B1886B7-E392-4EB4-9B92-6ABE8058486B}" destId="{FD884621-A800-4FCA-B64C-9425742C8B94}" srcOrd="0" destOrd="0" parTransId="{A6D4247D-AF5A-404C-9177-BA241553495F}" sibTransId="{E5724AE4-C01C-4B2C-8DBC-591C3E80591F}"/>
    <dgm:cxn modelId="{015E3E8E-D5DF-4DD5-8F1C-D2760E31C861}" type="presOf" srcId="{FD884621-A800-4FCA-B64C-9425742C8B94}" destId="{FE0B6B11-A98D-4565-B702-608097041333}" srcOrd="0" destOrd="0" presId="urn:microsoft.com/office/officeart/2005/8/layout/bProcess3"/>
    <dgm:cxn modelId="{D51D73F4-6C67-40A1-8811-E832725C51CA}" type="presOf" srcId="{7B1886B7-E392-4EB4-9B92-6ABE8058486B}" destId="{F1783894-E9DC-48E4-A981-301351E73142}" srcOrd="0" destOrd="0" presId="urn:microsoft.com/office/officeart/2005/8/layout/bProcess3"/>
    <dgm:cxn modelId="{9A0C0FD1-93BB-41A4-A9FA-9721E7947A42}" type="presParOf" srcId="{F1783894-E9DC-48E4-A981-301351E73142}" destId="{FE0B6B11-A98D-4565-B702-608097041333}" srcOrd="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1886B7-E392-4EB4-9B92-6ABE8058486B}" type="doc">
      <dgm:prSet loTypeId="urn:microsoft.com/office/officeart/2005/8/layout/bProcess3" loCatId="process" qsTypeId="urn:microsoft.com/office/officeart/2005/8/quickstyle/simple1" qsCatId="simple" csTypeId="urn:microsoft.com/office/officeart/2005/8/colors/accent2_3" csCatId="accent2" phldr="1"/>
      <dgm:spPr/>
      <dgm:t>
        <a:bodyPr/>
        <a:lstStyle/>
        <a:p>
          <a:endParaRPr lang="en-IN"/>
        </a:p>
      </dgm:t>
    </dgm:pt>
    <dgm:pt modelId="{4D5066D6-FF05-41CA-8978-CA7C36FCD73C}">
      <dgm:prSet phldrT="[Text]"/>
      <dgm:spPr/>
      <dgm:t>
        <a:bodyPr/>
        <a:lstStyle/>
        <a:p>
          <a:r>
            <a:rPr lang="en-US"/>
            <a:t>Data transferred from device ‘A’ to device ‘B’ wirelessly</a:t>
          </a:r>
          <a:endParaRPr lang="en-IN"/>
        </a:p>
      </dgm:t>
    </dgm:pt>
    <dgm:pt modelId="{EEAA27AF-59FA-4655-AECE-50D1C1B07FEA}" type="parTrans" cxnId="{D40B4D8C-FE8E-426D-A21C-287648BE69E9}">
      <dgm:prSet/>
      <dgm:spPr/>
      <dgm:t>
        <a:bodyPr/>
        <a:lstStyle/>
        <a:p>
          <a:endParaRPr lang="en-IN"/>
        </a:p>
      </dgm:t>
    </dgm:pt>
    <dgm:pt modelId="{A621637E-C8B2-4208-B7C4-B92057AEFFB6}" type="sibTrans" cxnId="{D40B4D8C-FE8E-426D-A21C-287648BE69E9}">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F1783894-E9DC-48E4-A981-301351E73142}" type="pres">
      <dgm:prSet presAssocID="{7B1886B7-E392-4EB4-9B92-6ABE8058486B}" presName="Name0" presStyleCnt="0">
        <dgm:presLayoutVars>
          <dgm:dir/>
          <dgm:resizeHandles val="exact"/>
        </dgm:presLayoutVars>
      </dgm:prSet>
      <dgm:spPr/>
    </dgm:pt>
    <dgm:pt modelId="{E6DE7CF6-D34B-4BB5-8FBC-57B6875BF70A}" type="pres">
      <dgm:prSet presAssocID="{4D5066D6-FF05-41CA-8978-CA7C36FCD73C}" presName="node" presStyleLbl="node1" presStyleIdx="0" presStyleCnt="1" custLinFactNeighborX="-6018" custLinFactNeighborY="-12672">
        <dgm:presLayoutVars>
          <dgm:bulletEnabled val="1"/>
        </dgm:presLayoutVars>
      </dgm:prSet>
      <dgm:spPr>
        <a:prstGeom prst="roundRect">
          <a:avLst/>
        </a:prstGeom>
      </dgm:spPr>
    </dgm:pt>
  </dgm:ptLst>
  <dgm:cxnLst>
    <dgm:cxn modelId="{A2A9BD2A-0941-4FFE-A75D-450460D306A9}" type="presOf" srcId="{4D5066D6-FF05-41CA-8978-CA7C36FCD73C}" destId="{E6DE7CF6-D34B-4BB5-8FBC-57B6875BF70A}" srcOrd="0" destOrd="0" presId="urn:microsoft.com/office/officeart/2005/8/layout/bProcess3"/>
    <dgm:cxn modelId="{D40B4D8C-FE8E-426D-A21C-287648BE69E9}" srcId="{7B1886B7-E392-4EB4-9B92-6ABE8058486B}" destId="{4D5066D6-FF05-41CA-8978-CA7C36FCD73C}" srcOrd="0" destOrd="0" parTransId="{EEAA27AF-59FA-4655-AECE-50D1C1B07FEA}" sibTransId="{A621637E-C8B2-4208-B7C4-B92057AEFFB6}"/>
    <dgm:cxn modelId="{D51D73F4-6C67-40A1-8811-E832725C51CA}" type="presOf" srcId="{7B1886B7-E392-4EB4-9B92-6ABE8058486B}" destId="{F1783894-E9DC-48E4-A981-301351E73142}" srcOrd="0" destOrd="0" presId="urn:microsoft.com/office/officeart/2005/8/layout/bProcess3"/>
    <dgm:cxn modelId="{3C2F9582-225C-4FCE-8B1B-E53D426FED24}" type="presParOf" srcId="{F1783894-E9DC-48E4-A981-301351E73142}" destId="{E6DE7CF6-D34B-4BB5-8FBC-57B6875BF70A}" srcOrd="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1886B7-E392-4EB4-9B92-6ABE8058486B}" type="doc">
      <dgm:prSet loTypeId="urn:microsoft.com/office/officeart/2005/8/layout/bProcess3" loCatId="process" qsTypeId="urn:microsoft.com/office/officeart/2005/8/quickstyle/simple1" qsCatId="simple" csTypeId="urn:microsoft.com/office/officeart/2005/8/colors/accent2_3" csCatId="accent2" phldr="1"/>
      <dgm:spPr/>
      <dgm:t>
        <a:bodyPr/>
        <a:lstStyle/>
        <a:p>
          <a:endParaRPr lang="en-IN"/>
        </a:p>
      </dgm:t>
    </dgm:pt>
    <dgm:pt modelId="{4D5066D6-FF05-41CA-8978-CA7C36FCD73C}">
      <dgm:prSet phldrT="[Text]"/>
      <dgm:spPr/>
      <dgm:t>
        <a:bodyPr/>
        <a:lstStyle/>
        <a:p>
          <a:r>
            <a:rPr lang="en-US" dirty="0"/>
            <a:t>Data transferred from device ‘A’ to device ‘B’ wirelessly</a:t>
          </a:r>
          <a:endParaRPr lang="en-IN" dirty="0"/>
        </a:p>
      </dgm:t>
    </dgm:pt>
    <dgm:pt modelId="{EEAA27AF-59FA-4655-AECE-50D1C1B07FEA}" type="parTrans" cxnId="{D40B4D8C-FE8E-426D-A21C-287648BE69E9}">
      <dgm:prSet/>
      <dgm:spPr/>
      <dgm:t>
        <a:bodyPr/>
        <a:lstStyle/>
        <a:p>
          <a:endParaRPr lang="en-IN"/>
        </a:p>
      </dgm:t>
    </dgm:pt>
    <dgm:pt modelId="{A621637E-C8B2-4208-B7C4-B92057AEFFB6}" type="sibTrans" cxnId="{D40B4D8C-FE8E-426D-A21C-287648BE69E9}">
      <dgm:prSet>
        <dgm:style>
          <a:lnRef idx="3">
            <a:schemeClr val="accent2"/>
          </a:lnRef>
          <a:fillRef idx="0">
            <a:schemeClr val="accent2"/>
          </a:fillRef>
          <a:effectRef idx="2">
            <a:schemeClr val="accent2"/>
          </a:effectRef>
          <a:fontRef idx="minor">
            <a:schemeClr val="tx1"/>
          </a:fontRef>
        </dgm:style>
      </dgm:prSet>
      <dgm:spPr/>
      <dgm:t>
        <a:bodyPr/>
        <a:lstStyle/>
        <a:p>
          <a:endParaRPr lang="en-IN"/>
        </a:p>
      </dgm:t>
    </dgm:pt>
    <dgm:pt modelId="{F1783894-E9DC-48E4-A981-301351E73142}" type="pres">
      <dgm:prSet presAssocID="{7B1886B7-E392-4EB4-9B92-6ABE8058486B}" presName="Name0" presStyleCnt="0">
        <dgm:presLayoutVars>
          <dgm:dir/>
          <dgm:resizeHandles val="exact"/>
        </dgm:presLayoutVars>
      </dgm:prSet>
      <dgm:spPr/>
    </dgm:pt>
    <dgm:pt modelId="{E6DE7CF6-D34B-4BB5-8FBC-57B6875BF70A}" type="pres">
      <dgm:prSet presAssocID="{4D5066D6-FF05-41CA-8978-CA7C36FCD73C}" presName="node" presStyleLbl="node1" presStyleIdx="0" presStyleCnt="1" custLinFactNeighborX="-6018" custLinFactNeighborY="-12672">
        <dgm:presLayoutVars>
          <dgm:bulletEnabled val="1"/>
        </dgm:presLayoutVars>
      </dgm:prSet>
      <dgm:spPr>
        <a:prstGeom prst="roundRect">
          <a:avLst/>
        </a:prstGeom>
      </dgm:spPr>
    </dgm:pt>
  </dgm:ptLst>
  <dgm:cxnLst>
    <dgm:cxn modelId="{A2A9BD2A-0941-4FFE-A75D-450460D306A9}" type="presOf" srcId="{4D5066D6-FF05-41CA-8978-CA7C36FCD73C}" destId="{E6DE7CF6-D34B-4BB5-8FBC-57B6875BF70A}" srcOrd="0" destOrd="0" presId="urn:microsoft.com/office/officeart/2005/8/layout/bProcess3"/>
    <dgm:cxn modelId="{D40B4D8C-FE8E-426D-A21C-287648BE69E9}" srcId="{7B1886B7-E392-4EB4-9B92-6ABE8058486B}" destId="{4D5066D6-FF05-41CA-8978-CA7C36FCD73C}" srcOrd="0" destOrd="0" parTransId="{EEAA27AF-59FA-4655-AECE-50D1C1B07FEA}" sibTransId="{A621637E-C8B2-4208-B7C4-B92057AEFFB6}"/>
    <dgm:cxn modelId="{D51D73F4-6C67-40A1-8811-E832725C51CA}" type="presOf" srcId="{7B1886B7-E392-4EB4-9B92-6ABE8058486B}" destId="{F1783894-E9DC-48E4-A981-301351E73142}" srcOrd="0" destOrd="0" presId="urn:microsoft.com/office/officeart/2005/8/layout/bProcess3"/>
    <dgm:cxn modelId="{3C2F9582-225C-4FCE-8B1B-E53D426FED24}" type="presParOf" srcId="{F1783894-E9DC-48E4-A981-301351E73142}" destId="{E6DE7CF6-D34B-4BB5-8FBC-57B6875BF70A}" srcOrd="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8C74B-E453-4F58-9FC3-EDEFB0BC3F46}">
      <dsp:nvSpPr>
        <dsp:cNvPr id="0" name=""/>
        <dsp:cNvSpPr/>
      </dsp:nvSpPr>
      <dsp:spPr>
        <a:xfrm>
          <a:off x="2535664" y="662080"/>
          <a:ext cx="510551" cy="91440"/>
        </a:xfrm>
        <a:custGeom>
          <a:avLst/>
          <a:gdLst/>
          <a:ahLst/>
          <a:cxnLst/>
          <a:rect l="0" t="0" r="0" b="0"/>
          <a:pathLst>
            <a:path>
              <a:moveTo>
                <a:pt x="0" y="45720"/>
              </a:moveTo>
              <a:lnTo>
                <a:pt x="510551" y="45720"/>
              </a:lnTo>
            </a:path>
          </a:pathLst>
        </a:custGeom>
        <a:noFill/>
        <a:ln w="19050" cap="flat" cmpd="sng" algn="ctr">
          <a:solidFill>
            <a:schemeClr val="accent2"/>
          </a:solidFill>
          <a:prstDash val="solid"/>
          <a:miter lim="800000"/>
          <a:tailEnd type="arrow"/>
        </a:ln>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77411" y="705094"/>
        <a:ext cx="27057" cy="5411"/>
      </dsp:txXfrm>
    </dsp:sp>
    <dsp:sp modelId="{E0284175-0A8F-4777-9D0A-E19B00B3EEAF}">
      <dsp:nvSpPr>
        <dsp:cNvPr id="0" name=""/>
        <dsp:cNvSpPr/>
      </dsp:nvSpPr>
      <dsp:spPr>
        <a:xfrm>
          <a:off x="184634" y="1951"/>
          <a:ext cx="2352830" cy="1411698"/>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ECG sensor AD8232 attached to the body senses the subject’s heartbeat</a:t>
          </a:r>
          <a:endParaRPr lang="en-IN" sz="1800" kern="1200" dirty="0"/>
        </a:p>
      </dsp:txBody>
      <dsp:txXfrm>
        <a:off x="253547" y="70864"/>
        <a:ext cx="2215004" cy="1273872"/>
      </dsp:txXfrm>
    </dsp:sp>
    <dsp:sp modelId="{134ECE9D-0092-4F63-A397-CEF57B4D7A7A}">
      <dsp:nvSpPr>
        <dsp:cNvPr id="0" name=""/>
        <dsp:cNvSpPr/>
      </dsp:nvSpPr>
      <dsp:spPr>
        <a:xfrm>
          <a:off x="1361049" y="1411849"/>
          <a:ext cx="2893981" cy="510551"/>
        </a:xfrm>
        <a:custGeom>
          <a:avLst/>
          <a:gdLst/>
          <a:ahLst/>
          <a:cxnLst/>
          <a:rect l="0" t="0" r="0" b="0"/>
          <a:pathLst>
            <a:path>
              <a:moveTo>
                <a:pt x="2893981" y="0"/>
              </a:moveTo>
              <a:lnTo>
                <a:pt x="2893981" y="272375"/>
              </a:lnTo>
              <a:lnTo>
                <a:pt x="0" y="272375"/>
              </a:lnTo>
              <a:lnTo>
                <a:pt x="0" y="510551"/>
              </a:lnTo>
            </a:path>
          </a:pathLst>
        </a:custGeom>
        <a:noFill/>
        <a:ln w="19050" cap="flat" cmpd="sng" algn="ctr">
          <a:solidFill>
            <a:schemeClr val="accent2"/>
          </a:solidFill>
          <a:prstDash val="solid"/>
          <a:miter lim="800000"/>
          <a:tailEnd type="arrow"/>
        </a:ln>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b="1" kern="1200"/>
        </a:p>
      </dsp:txBody>
      <dsp:txXfrm>
        <a:off x="2734436" y="1664419"/>
        <a:ext cx="147207" cy="5411"/>
      </dsp:txXfrm>
    </dsp:sp>
    <dsp:sp modelId="{D0F5914A-A2DF-45FA-A4C2-632D83FF7CB0}">
      <dsp:nvSpPr>
        <dsp:cNvPr id="0" name=""/>
        <dsp:cNvSpPr/>
      </dsp:nvSpPr>
      <dsp:spPr>
        <a:xfrm>
          <a:off x="3078616" y="1951"/>
          <a:ext cx="2352830" cy="1411698"/>
        </a:xfrm>
        <a:prstGeom prst="roundRect">
          <a:avLst/>
        </a:prstGeom>
        <a:solidFill>
          <a:schemeClr val="accent2">
            <a:shade val="80000"/>
            <a:hueOff val="-120354"/>
            <a:satOff val="2542"/>
            <a:lumOff val="67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Data captured by Arduino UNO and ECG data displayed</a:t>
          </a:r>
          <a:endParaRPr lang="en-IN" sz="1800" kern="1200" dirty="0"/>
        </a:p>
      </dsp:txBody>
      <dsp:txXfrm>
        <a:off x="3147529" y="70864"/>
        <a:ext cx="2215004" cy="1273872"/>
      </dsp:txXfrm>
    </dsp:sp>
    <dsp:sp modelId="{AD37B4CE-6319-456B-B602-5A053E037133}">
      <dsp:nvSpPr>
        <dsp:cNvPr id="0" name=""/>
        <dsp:cNvSpPr/>
      </dsp:nvSpPr>
      <dsp:spPr>
        <a:xfrm>
          <a:off x="2535664" y="2614929"/>
          <a:ext cx="510551" cy="91440"/>
        </a:xfrm>
        <a:custGeom>
          <a:avLst/>
          <a:gdLst/>
          <a:ahLst/>
          <a:cxnLst/>
          <a:rect l="0" t="0" r="0" b="0"/>
          <a:pathLst>
            <a:path>
              <a:moveTo>
                <a:pt x="0" y="45720"/>
              </a:moveTo>
              <a:lnTo>
                <a:pt x="510551" y="45720"/>
              </a:lnTo>
            </a:path>
          </a:pathLst>
        </a:custGeom>
        <a:noFill/>
        <a:ln w="19050" cap="flat" cmpd="sng" algn="ctr">
          <a:solidFill>
            <a:schemeClr val="accent2"/>
          </a:solidFill>
          <a:prstDash val="solid"/>
          <a:miter lim="800000"/>
          <a:tailEnd type="arrow"/>
        </a:ln>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77411" y="2657944"/>
        <a:ext cx="27057" cy="5411"/>
      </dsp:txXfrm>
    </dsp:sp>
    <dsp:sp modelId="{FE0B6B11-A98D-4565-B702-608097041333}">
      <dsp:nvSpPr>
        <dsp:cNvPr id="0" name=""/>
        <dsp:cNvSpPr/>
      </dsp:nvSpPr>
      <dsp:spPr>
        <a:xfrm>
          <a:off x="184634" y="1954800"/>
          <a:ext cx="2352830" cy="1411698"/>
        </a:xfrm>
        <a:prstGeom prst="roundRect">
          <a:avLst/>
        </a:prstGeom>
        <a:solidFill>
          <a:schemeClr val="accent2">
            <a:shade val="80000"/>
            <a:hueOff val="-240708"/>
            <a:satOff val="5083"/>
            <a:lumOff val="135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Two devices securely connected wirelessly (Socket programming used)</a:t>
          </a:r>
        </a:p>
      </dsp:txBody>
      <dsp:txXfrm>
        <a:off x="253547" y="2023713"/>
        <a:ext cx="2215004" cy="1273872"/>
      </dsp:txXfrm>
    </dsp:sp>
    <dsp:sp modelId="{9F9686FD-0360-46DA-B97F-AA98E7CCF4B7}">
      <dsp:nvSpPr>
        <dsp:cNvPr id="0" name=""/>
        <dsp:cNvSpPr/>
      </dsp:nvSpPr>
      <dsp:spPr>
        <a:xfrm>
          <a:off x="2866014" y="3364699"/>
          <a:ext cx="1389017" cy="440700"/>
        </a:xfrm>
        <a:custGeom>
          <a:avLst/>
          <a:gdLst/>
          <a:ahLst/>
          <a:cxnLst/>
          <a:rect l="0" t="0" r="0" b="0"/>
          <a:pathLst>
            <a:path>
              <a:moveTo>
                <a:pt x="1389017" y="0"/>
              </a:moveTo>
              <a:lnTo>
                <a:pt x="1389017" y="237450"/>
              </a:lnTo>
              <a:lnTo>
                <a:pt x="0" y="237450"/>
              </a:lnTo>
              <a:lnTo>
                <a:pt x="0" y="440700"/>
              </a:lnTo>
            </a:path>
          </a:pathLst>
        </a:custGeom>
        <a:noFill/>
        <a:ln w="19050" cap="flat" cmpd="sng" algn="ctr">
          <a:solidFill>
            <a:schemeClr val="accent2"/>
          </a:solidFill>
          <a:prstDash val="solid"/>
          <a:miter lim="800000"/>
          <a:tailEnd type="arrow"/>
        </a:ln>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523852" y="3582343"/>
        <a:ext cx="73339" cy="5411"/>
      </dsp:txXfrm>
    </dsp:sp>
    <dsp:sp modelId="{E6DE7CF6-D34B-4BB5-8FBC-57B6875BF70A}">
      <dsp:nvSpPr>
        <dsp:cNvPr id="0" name=""/>
        <dsp:cNvSpPr/>
      </dsp:nvSpPr>
      <dsp:spPr>
        <a:xfrm>
          <a:off x="3078616" y="1954800"/>
          <a:ext cx="2352830" cy="1411698"/>
        </a:xfrm>
        <a:prstGeom prst="roundRect">
          <a:avLst/>
        </a:prstGeom>
        <a:solidFill>
          <a:schemeClr val="accent2">
            <a:shade val="80000"/>
            <a:hueOff val="-361061"/>
            <a:satOff val="7625"/>
            <a:lumOff val="203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Data transferred from device ‘A’ to device ‘B’ wirelessly</a:t>
          </a:r>
          <a:endParaRPr lang="en-IN" sz="1800" kern="1200" dirty="0"/>
        </a:p>
      </dsp:txBody>
      <dsp:txXfrm>
        <a:off x="3147529" y="2023713"/>
        <a:ext cx="2215004" cy="1273872"/>
      </dsp:txXfrm>
    </dsp:sp>
    <dsp:sp modelId="{129CA648-7DA8-4340-8DAC-C7B22A15B3AD}">
      <dsp:nvSpPr>
        <dsp:cNvPr id="0" name=""/>
        <dsp:cNvSpPr/>
      </dsp:nvSpPr>
      <dsp:spPr>
        <a:xfrm>
          <a:off x="1689598" y="3837799"/>
          <a:ext cx="2352830" cy="1411698"/>
        </a:xfrm>
        <a:prstGeom prst="roundRect">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IN" sz="1800" kern="1200" dirty="0"/>
            <a:t>Data pushed into a .txt file</a:t>
          </a:r>
        </a:p>
      </dsp:txBody>
      <dsp:txXfrm>
        <a:off x="1758511" y="3906712"/>
        <a:ext cx="2215004" cy="12738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8C74B-E453-4F58-9FC3-EDEFB0BC3F46}">
      <dsp:nvSpPr>
        <dsp:cNvPr id="0" name=""/>
        <dsp:cNvSpPr/>
      </dsp:nvSpPr>
      <dsp:spPr>
        <a:xfrm>
          <a:off x="3099251" y="1491656"/>
          <a:ext cx="660278" cy="91440"/>
        </a:xfrm>
        <a:custGeom>
          <a:avLst/>
          <a:gdLst/>
          <a:ahLst/>
          <a:cxnLst/>
          <a:rect l="0" t="0" r="0" b="0"/>
          <a:pathLst>
            <a:path>
              <a:moveTo>
                <a:pt x="0" y="48827"/>
              </a:moveTo>
              <a:lnTo>
                <a:pt x="347239" y="48827"/>
              </a:lnTo>
              <a:lnTo>
                <a:pt x="347239" y="45720"/>
              </a:lnTo>
              <a:lnTo>
                <a:pt x="660278" y="45720"/>
              </a:lnTo>
            </a:path>
          </a:pathLst>
        </a:custGeom>
        <a:noFill/>
        <a:ln w="19050" cap="flat" cmpd="sng" algn="ctr">
          <a:solidFill>
            <a:schemeClr val="accent2"/>
          </a:solidFill>
          <a:prstDash val="solid"/>
          <a:miter lim="800000"/>
          <a:tailEnd type="arrow"/>
        </a:ln>
        <a:effectLst/>
      </dsp:spPr>
      <dsp:style>
        <a:lnRef idx="3">
          <a:schemeClr val="accent2"/>
        </a:lnRef>
        <a:fillRef idx="0">
          <a:schemeClr val="accent2"/>
        </a:fillRef>
        <a:effectRef idx="2">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412118" y="1533810"/>
        <a:ext cx="34544" cy="7132"/>
      </dsp:txXfrm>
    </dsp:sp>
    <dsp:sp modelId="{E0284175-0A8F-4777-9D0A-E19B00B3EEAF}">
      <dsp:nvSpPr>
        <dsp:cNvPr id="0" name=""/>
        <dsp:cNvSpPr/>
      </dsp:nvSpPr>
      <dsp:spPr>
        <a:xfrm>
          <a:off x="0" y="610168"/>
          <a:ext cx="3101051" cy="1860630"/>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ECG sensor AD8232 attached to the body senses the subject’s heartbeat</a:t>
          </a:r>
          <a:endParaRPr lang="en-IN" sz="2300" kern="1200" dirty="0"/>
        </a:p>
      </dsp:txBody>
      <dsp:txXfrm>
        <a:off x="90828" y="700996"/>
        <a:ext cx="2919395" cy="1678974"/>
      </dsp:txXfrm>
    </dsp:sp>
    <dsp:sp modelId="{D0F5914A-A2DF-45FA-A4C2-632D83FF7CB0}">
      <dsp:nvSpPr>
        <dsp:cNvPr id="0" name=""/>
        <dsp:cNvSpPr/>
      </dsp:nvSpPr>
      <dsp:spPr>
        <a:xfrm>
          <a:off x="3791929" y="607061"/>
          <a:ext cx="3101051" cy="1860630"/>
        </a:xfrm>
        <a:prstGeom prst="roundRect">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Data captured by Arduino UNO and ECG data displayed</a:t>
          </a:r>
          <a:endParaRPr lang="en-IN" sz="2300" kern="1200" dirty="0"/>
        </a:p>
      </dsp:txBody>
      <dsp:txXfrm>
        <a:off x="3882757" y="697889"/>
        <a:ext cx="2919395" cy="16789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B6B11-A98D-4565-B702-608097041333}">
      <dsp:nvSpPr>
        <dsp:cNvPr id="0" name=""/>
        <dsp:cNvSpPr/>
      </dsp:nvSpPr>
      <dsp:spPr>
        <a:xfrm>
          <a:off x="13096" y="436"/>
          <a:ext cx="2656011" cy="1593606"/>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Two devices securely connected wirelessly (Socket programming used)</a:t>
          </a:r>
        </a:p>
      </dsp:txBody>
      <dsp:txXfrm>
        <a:off x="90889" y="78229"/>
        <a:ext cx="2500425" cy="14380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B6B11-A98D-4565-B702-608097041333}">
      <dsp:nvSpPr>
        <dsp:cNvPr id="0" name=""/>
        <dsp:cNvSpPr/>
      </dsp:nvSpPr>
      <dsp:spPr>
        <a:xfrm>
          <a:off x="13096" y="436"/>
          <a:ext cx="2656011" cy="1593606"/>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Two devices securely connected wirelessly (Socket programming used)</a:t>
          </a:r>
        </a:p>
      </dsp:txBody>
      <dsp:txXfrm>
        <a:off x="90889" y="78229"/>
        <a:ext cx="2500425" cy="14380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0B6B11-A98D-4565-B702-608097041333}">
      <dsp:nvSpPr>
        <dsp:cNvPr id="0" name=""/>
        <dsp:cNvSpPr/>
      </dsp:nvSpPr>
      <dsp:spPr>
        <a:xfrm>
          <a:off x="13096" y="436"/>
          <a:ext cx="2656011" cy="1593606"/>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Two devices securely connected wirelessly (Socket programming used)</a:t>
          </a:r>
        </a:p>
      </dsp:txBody>
      <dsp:txXfrm>
        <a:off x="90889" y="78229"/>
        <a:ext cx="2500425" cy="14380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E7CF6-D34B-4BB5-8FBC-57B6875BF70A}">
      <dsp:nvSpPr>
        <dsp:cNvPr id="0" name=""/>
        <dsp:cNvSpPr/>
      </dsp:nvSpPr>
      <dsp:spPr>
        <a:xfrm>
          <a:off x="0" y="283754"/>
          <a:ext cx="2612381" cy="1567429"/>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Data transferred from device ‘A’ to device ‘B’ wirelessly</a:t>
          </a:r>
          <a:endParaRPr lang="en-IN" sz="2100" kern="1200"/>
        </a:p>
      </dsp:txBody>
      <dsp:txXfrm>
        <a:off x="76516" y="360270"/>
        <a:ext cx="2459349" cy="14143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E7CF6-D34B-4BB5-8FBC-57B6875BF70A}">
      <dsp:nvSpPr>
        <dsp:cNvPr id="0" name=""/>
        <dsp:cNvSpPr/>
      </dsp:nvSpPr>
      <dsp:spPr>
        <a:xfrm>
          <a:off x="0" y="283754"/>
          <a:ext cx="2612381" cy="1567429"/>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Data transferred from device ‘A’ to device ‘B’ wirelessly</a:t>
          </a:r>
          <a:endParaRPr lang="en-IN" sz="2100" kern="1200" dirty="0"/>
        </a:p>
      </dsp:txBody>
      <dsp:txXfrm>
        <a:off x="76516" y="360270"/>
        <a:ext cx="2459349" cy="141439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5.852"/>
    </inkml:context>
    <inkml:brush xml:id="br0">
      <inkml:brushProperty name="width" value="0.05" units="cm"/>
      <inkml:brushProperty name="height" value="0.05" units="cm"/>
      <inkml:brushProperty name="color" value="#F6630D"/>
    </inkml:brush>
  </inkml:definitions>
  <inkml:trace contextRef="#ctx0" brushRef="#br0">0 0 24575,'3'0'0,"0"1"0,0-1 0,0 1 0,0-1 0,0 1 0,-1 0 0,1 0 0,0 1 0,-1-1 0,5 3 0,26 21 0,-14-9 0,0-2 0,-2-1 0,0-1 0,33 16 0,-39-21-33,1 0-1,-1 1 1,0 0-1,0 0 0,9 11 1,-2-2-1131,-9-10-5662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7.322"/>
    </inkml:context>
    <inkml:brush xml:id="br0">
      <inkml:brushProperty name="width" value="0.05" units="cm"/>
      <inkml:brushProperty name="height" value="0.05" units="cm"/>
      <inkml:brushProperty name="color" value="#F6630D"/>
    </inkml:brush>
  </inkml:definitions>
  <inkml:trace contextRef="#ctx0" brushRef="#br0">0 1 24575,'1'4'0,"-1"0"0,1 0 0,0 0 0,1 0 0,-1 0 0,1 0 0,0 0 0,-1 0 0,2 0 0,2 4 0,8 17 0,-4-4 0,-1 1 0,-1 1 0,5 30 0,-10-45 0,0 0 0,1 0 0,0 0 0,0 0 0,7 11 0,-7-13 0,-3-6 2,0 0 0,0 1 0,0-1-1,0 0 1,0 1 0,0-1 0,0 0 0,0 1-1,1-1 1,-1 0 0,0 0 0,0 1 0,0-1-1,0 0 1,1 0 0,-1 1 0,0-1 0,0 0-1,1 0 1,-1 1 0,0-1 0,0 0-1,1 0 1,-1 0 0,0 0 0,1 1 0,-1-1-1,0 0 1,1 0 0,-1 0 0,0 0 0,1 0-1,-1 0 1,0 0 0,1 0 0,-1 0 0,0 0-1,1 0 1,-1 0 0,0 0 0,1 0 0,-1 0-1,0 0 1,0 0 0,1-1 0,7-13-1450,-2-2-5378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5.852"/>
    </inkml:context>
    <inkml:brush xml:id="br0">
      <inkml:brushProperty name="width" value="0.05" units="cm"/>
      <inkml:brushProperty name="height" value="0.05" units="cm"/>
      <inkml:brushProperty name="color" value="#F6630D"/>
    </inkml:brush>
  </inkml:definitions>
  <inkml:trace contextRef="#ctx0" brushRef="#br0">0 0 24575,'3'0'0,"0"1"0,0-1 0,0 1 0,0-1 0,0 1 0,-1 0 0,1 0 0,0 1 0,-1-1 0,5 3 0,26 21 0,-14-9 0,0-2 0,-2-1 0,0-1 0,33 16 0,-39-21-33,1 0-1,-1 1 1,0 0-1,0 0 0,9 11 1,-2-2-1131,-9-10-5662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9.907"/>
    </inkml:context>
    <inkml:brush xml:id="br0">
      <inkml:brushProperty name="width" value="0.05" units="cm"/>
      <inkml:brushProperty name="height" value="0.05" units="cm"/>
      <inkml:brushProperty name="color" value="#F6630D"/>
    </inkml:brush>
  </inkml:definitions>
  <inkml:trace contextRef="#ctx0" brushRef="#br0">0 1 24575,'5'1'0,"0"0"0,-1 0 0,0 1 0,1 0 0,-1-1 0,0 2 0,0-1 0,0 0 0,4 4 0,6 2 0,-2 1 0,0 0 0,-1 1 0,0 0 0,-1 0 0,15 19 0,-3-4 0,-16-18 0,0 0 0,0-1 0,0 0 0,1 0 0,0 0 0,13 9 0,-12-10 14,-1 0-1,0 1 0,-1 0 0,0 0 1,1 1-1,4 7 0,14 14-1471,-15-18-5368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2.775"/>
    </inkml:context>
    <inkml:brush xml:id="br0">
      <inkml:brushProperty name="width" value="0.05" units="cm"/>
      <inkml:brushProperty name="height" value="0.05" units="cm"/>
      <inkml:brushProperty name="color" value="#F6630D"/>
    </inkml:brush>
  </inkml:definitions>
  <inkml:trace contextRef="#ctx0" brushRef="#br0">0 0 24575,'1'2'0,"0"0"0,1 0 0,-1-1 0,0 1 0,1 0 0,-1-1 0,1 1 0,2 1 0,3 4 0,1 3 0,0 1 0,-1 0 0,-1 1 0,0-1 0,8 23 0,-5-15 0,20 32 0,-9-18 0,-9-17 32,0-1 0,1 1 0,20 19-1,-17-20-528,-1 0-1,20 31 1,-23-27-6329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6.802"/>
    </inkml:context>
    <inkml:brush xml:id="br0">
      <inkml:brushProperty name="width" value="0.05" units="cm"/>
      <inkml:brushProperty name="height" value="0.05" units="cm"/>
      <inkml:brushProperty name="color" value="#F6630D"/>
    </inkml:brush>
  </inkml:definitions>
  <inkml:trace contextRef="#ctx0" brushRef="#br0">1 1 24575,'2'2'0,"0"1"0,0 0 0,0 0 0,0 0 0,-1 0 0,3 5 0,4 9 0,18 20 0,-13-20 0,14 25 0,14 25-1365,-35-57-5461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9.598"/>
    </inkml:context>
    <inkml:brush xml:id="br0">
      <inkml:brushProperty name="width" value="0.05" units="cm"/>
      <inkml:brushProperty name="height" value="0.05" units="cm"/>
      <inkml:brushProperty name="color" value="#F6630D"/>
    </inkml:brush>
  </inkml:definitions>
  <inkml:trace contextRef="#ctx0" brushRef="#br0">0 0 24575,'5'6'0,"-1"0"0,0 1 0,0-1 0,-1 1 0,1 0 0,-2 0 0,1 0 0,-1 0 0,0 0 0,2 11 0,-2-6 0,1 1 0,9 19 0,-7-18 3,-1-1 1,0 1-1,0 0 0,1 20 0,1 3-1384,-3-23-5445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1.458"/>
    </inkml:context>
    <inkml:brush xml:id="br0">
      <inkml:brushProperty name="width" value="0.05" units="cm"/>
      <inkml:brushProperty name="height" value="0.05" units="cm"/>
      <inkml:brushProperty name="color" value="#F6630D"/>
    </inkml:brush>
  </inkml:definitions>
  <inkml:trace contextRef="#ctx0" brushRef="#br0">1 0 24575,'0'3'0,"0"4"0,0 4 0,0 3 0,0 2 0,0 2 0,0 0 0,0 3 0,0 1 0,0 1 0,0-2 0,0-1 0,0-1 0,0 0 0,0-1 0,0-4-8191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4.219"/>
    </inkml:context>
    <inkml:brush xml:id="br0">
      <inkml:brushProperty name="width" value="0.05" units="cm"/>
      <inkml:brushProperty name="height" value="0.05" units="cm"/>
      <inkml:brushProperty name="color" value="#F6630D"/>
    </inkml:brush>
  </inkml:definitions>
  <inkml:trace contextRef="#ctx0" brushRef="#br0">1 1 24575,'-1'30'0,"2"0"0,1 1 0,1-1 0,11 42 0,-6-39 0,2-2 0,1 1 0,22 42 0,-16-38-1365,-12-19-5461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7.401"/>
    </inkml:context>
    <inkml:brush xml:id="br0">
      <inkml:brushProperty name="width" value="0.05" units="cm"/>
      <inkml:brushProperty name="height" value="0.05" units="cm"/>
      <inkml:brushProperty name="color" value="#F6630D"/>
    </inkml:brush>
  </inkml:definitions>
  <inkml:trace contextRef="#ctx0" brushRef="#br0">0 0 24575,'1'1'0,"-1"0"0,1 0 0,-1 0 0,1 0 0,0-1 0,0 1 0,-1 0 0,1 0 0,0-1 0,0 1 0,0 0 0,0-1 0,0 1 0,0-1 0,0 1 0,1-1 0,1 2 0,-1-1 0,17 10 0,20 13 0,-33-19 0,0 0 0,-1 0 0,1 0 0,-1 0 0,0 1 0,-1 0 0,5 7 0,-3-5 0,0 0 0,1 0 0,0 0 0,0-1 0,12 9 0,8 8 0,12 19-1365,-28-31-5461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0.128"/>
    </inkml:context>
    <inkml:brush xml:id="br0">
      <inkml:brushProperty name="width" value="0.05" units="cm"/>
      <inkml:brushProperty name="height" value="0.05" units="cm"/>
      <inkml:brushProperty name="color" value="#F6630D"/>
    </inkml:brush>
  </inkml:definitions>
  <inkml:trace contextRef="#ctx0" brushRef="#br0">1 0 24575,'0'4'0,"1"-1"0,0 0 0,0 0 0,0 0 0,1 1 0,-1-2 0,1 1 0,-1 0 0,1 0 0,0 0 0,0-1 0,1 1 0,-1-1 0,0 0 0,4 3 0,2 4 0,16 11 0,-19-17 0,-1 1 0,1-1 0,-1 1 0,0 0 0,5 7 0,1 4 0,11 25 0,5 6 0,-19-36-1365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9.907"/>
    </inkml:context>
    <inkml:brush xml:id="br0">
      <inkml:brushProperty name="width" value="0.05" units="cm"/>
      <inkml:brushProperty name="height" value="0.05" units="cm"/>
      <inkml:brushProperty name="color" value="#F6630D"/>
    </inkml:brush>
  </inkml:definitions>
  <inkml:trace contextRef="#ctx0" brushRef="#br0">0 1 24575,'5'1'0,"0"0"0,-1 0 0,0 1 0,1 0 0,-1-1 0,0 2 0,0-1 0,0 0 0,4 4 0,6 2 0,-2 1 0,0 0 0,-1 1 0,0 0 0,-1 0 0,15 19 0,-3-4 0,-16-18 0,0 0 0,0-1 0,0 0 0,1 0 0,0 0 0,13 9 0,-12-10 14,-1 0-1,0 1 0,-1 0 0,0 0 1,1 1-1,4 7 0,14 14-1471,-15-18-5368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7.322"/>
    </inkml:context>
    <inkml:brush xml:id="br0">
      <inkml:brushProperty name="width" value="0.05" units="cm"/>
      <inkml:brushProperty name="height" value="0.05" units="cm"/>
      <inkml:brushProperty name="color" value="#F6630D"/>
    </inkml:brush>
  </inkml:definitions>
  <inkml:trace contextRef="#ctx0" brushRef="#br0">0 1 24575,'1'4'0,"-1"0"0,1 0 0,0 0 0,1 0 0,-1 0 0,1 0 0,0 0 0,-1 0 0,2 0 0,2 4 0,8 17 0,-4-4 0,-1 1 0,-1 1 0,5 30 0,-10-45 0,0 0 0,1 0 0,0 0 0,0 0 0,7 11 0,-7-13 0,-3-6 2,0 0 0,0 1 0,0-1-1,0 0 1,0 1 0,0-1 0,0 0 0,0 1-1,1-1 1,-1 0 0,0 0 0,0 1 0,0-1-1,0 0 1,1 0 0,-1 1 0,0-1 0,0 0-1,1 0 1,-1 1 0,0-1 0,0 0-1,1 0 1,-1 0 0,0 0 0,1 1 0,-1-1-1,0 0 1,1 0 0,-1 0 0,0 0 0,1 0-1,-1 0 1,0 0 0,1 0 0,-1 0 0,0 0-1,1 0 1,-1 0 0,0 0 0,1 0 0,-1 0-1,0 0 1,0 0 0,1-1 0,7-13-1450,-2-2-5378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5.852"/>
    </inkml:context>
    <inkml:brush xml:id="br0">
      <inkml:brushProperty name="width" value="0.05" units="cm"/>
      <inkml:brushProperty name="height" value="0.05" units="cm"/>
      <inkml:brushProperty name="color" value="#F6630D"/>
    </inkml:brush>
  </inkml:definitions>
  <inkml:trace contextRef="#ctx0" brushRef="#br0">0 0 24575,'3'0'0,"0"1"0,0-1 0,0 1 0,0-1 0,0 1 0,-1 0 0,1 0 0,0 1 0,-1-1 0,5 3 0,26 21 0,-14-9 0,0-2 0,-2-1 0,0-1 0,33 16 0,-39-21-33,1 0-1,-1 1 1,0 0-1,0 0 0,9 11 1,-2-2-1131,-9-10-5662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9.907"/>
    </inkml:context>
    <inkml:brush xml:id="br0">
      <inkml:brushProperty name="width" value="0.05" units="cm"/>
      <inkml:brushProperty name="height" value="0.05" units="cm"/>
      <inkml:brushProperty name="color" value="#F6630D"/>
    </inkml:brush>
  </inkml:definitions>
  <inkml:trace contextRef="#ctx0" brushRef="#br0">0 1 24575,'5'1'0,"0"0"0,-1 0 0,0 1 0,1 0 0,-1-1 0,0 2 0,0-1 0,0 0 0,4 4 0,6 2 0,-2 1 0,0 0 0,-1 1 0,0 0 0,-1 0 0,15 19 0,-3-4 0,-16-18 0,0 0 0,0-1 0,0 0 0,1 0 0,0 0 0,13 9 0,-12-10 14,-1 0-1,0 1 0,-1 0 0,0 0 1,1 1-1,4 7 0,14 14-1471,-15-18-5368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2.775"/>
    </inkml:context>
    <inkml:brush xml:id="br0">
      <inkml:brushProperty name="width" value="0.05" units="cm"/>
      <inkml:brushProperty name="height" value="0.05" units="cm"/>
      <inkml:brushProperty name="color" value="#F6630D"/>
    </inkml:brush>
  </inkml:definitions>
  <inkml:trace contextRef="#ctx0" brushRef="#br0">0 0 24575,'1'2'0,"0"0"0,1 0 0,-1-1 0,0 1 0,1 0 0,-1-1 0,1 1 0,2 1 0,3 4 0,1 3 0,0 1 0,-1 0 0,-1 1 0,0-1 0,8 23 0,-5-15 0,20 32 0,-9-18 0,-9-17 32,0-1 0,1 1 0,20 19-1,-17-20-528,-1 0-1,20 31 1,-23-27-6329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6.802"/>
    </inkml:context>
    <inkml:brush xml:id="br0">
      <inkml:brushProperty name="width" value="0.05" units="cm"/>
      <inkml:brushProperty name="height" value="0.05" units="cm"/>
      <inkml:brushProperty name="color" value="#F6630D"/>
    </inkml:brush>
  </inkml:definitions>
  <inkml:trace contextRef="#ctx0" brushRef="#br0">1 1 24575,'2'2'0,"0"1"0,0 0 0,0 0 0,0 0 0,-1 0 0,3 5 0,4 9 0,18 20 0,-13-20 0,14 25 0,14 25-1365,-35-57-5461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9.598"/>
    </inkml:context>
    <inkml:brush xml:id="br0">
      <inkml:brushProperty name="width" value="0.05" units="cm"/>
      <inkml:brushProperty name="height" value="0.05" units="cm"/>
      <inkml:brushProperty name="color" value="#F6630D"/>
    </inkml:brush>
  </inkml:definitions>
  <inkml:trace contextRef="#ctx0" brushRef="#br0">0 0 24575,'5'6'0,"-1"0"0,0 1 0,0-1 0,-1 1 0,1 0 0,-2 0 0,1 0 0,-1 0 0,0 0 0,2 11 0,-2-6 0,1 1 0,9 19 0,-7-18 3,-1-1 1,0 1-1,0 0 0,1 20 0,1 3-1384,-3-23-5445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1.458"/>
    </inkml:context>
    <inkml:brush xml:id="br0">
      <inkml:brushProperty name="width" value="0.05" units="cm"/>
      <inkml:brushProperty name="height" value="0.05" units="cm"/>
      <inkml:brushProperty name="color" value="#F6630D"/>
    </inkml:brush>
  </inkml:definitions>
  <inkml:trace contextRef="#ctx0" brushRef="#br0">1 0 24575,'0'3'0,"0"4"0,0 4 0,0 3 0,0 2 0,0 2 0,0 0 0,0 3 0,0 1 0,0 1 0,0-2 0,0-1 0,0-1 0,0 0 0,0-1 0,0-4-8191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4.219"/>
    </inkml:context>
    <inkml:brush xml:id="br0">
      <inkml:brushProperty name="width" value="0.05" units="cm"/>
      <inkml:brushProperty name="height" value="0.05" units="cm"/>
      <inkml:brushProperty name="color" value="#F6630D"/>
    </inkml:brush>
  </inkml:definitions>
  <inkml:trace contextRef="#ctx0" brushRef="#br0">1 1 24575,'-1'30'0,"2"0"0,1 1 0,1-1 0,11 42 0,-6-39 0,2-2 0,1 1 0,22 42 0,-16-38-1365,-12-19-5461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7.401"/>
    </inkml:context>
    <inkml:brush xml:id="br0">
      <inkml:brushProperty name="width" value="0.05" units="cm"/>
      <inkml:brushProperty name="height" value="0.05" units="cm"/>
      <inkml:brushProperty name="color" value="#F6630D"/>
    </inkml:brush>
  </inkml:definitions>
  <inkml:trace contextRef="#ctx0" brushRef="#br0">0 0 24575,'1'1'0,"-1"0"0,1 0 0,-1 0 0,1 0 0,0-1 0,0 1 0,-1 0 0,1 0 0,0-1 0,0 1 0,0 0 0,0-1 0,0 1 0,0-1 0,0 1 0,1-1 0,1 2 0,-1-1 0,17 10 0,20 13 0,-33-19 0,0 0 0,-1 0 0,1 0 0,-1 0 0,0 1 0,-1 0 0,5 7 0,-3-5 0,0 0 0,1 0 0,0 0 0,0-1 0,12 9 0,8 8 0,12 19-1365,-28-31-5461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0.128"/>
    </inkml:context>
    <inkml:brush xml:id="br0">
      <inkml:brushProperty name="width" value="0.05" units="cm"/>
      <inkml:brushProperty name="height" value="0.05" units="cm"/>
      <inkml:brushProperty name="color" value="#F6630D"/>
    </inkml:brush>
  </inkml:definitions>
  <inkml:trace contextRef="#ctx0" brushRef="#br0">1 0 24575,'0'4'0,"1"-1"0,0 0 0,0 0 0,0 0 0,1 1 0,-1-2 0,1 1 0,-1 0 0,1 0 0,0 0 0,0-1 0,1 1 0,-1-1 0,0 0 0,4 3 0,2 4 0,16 11 0,-19-17 0,-1 1 0,1-1 0,-1 1 0,0 0 0,5 7 0,1 4 0,11 25 0,5 6 0,-19-36-1365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2.775"/>
    </inkml:context>
    <inkml:brush xml:id="br0">
      <inkml:brushProperty name="width" value="0.05" units="cm"/>
      <inkml:brushProperty name="height" value="0.05" units="cm"/>
      <inkml:brushProperty name="color" value="#F6630D"/>
    </inkml:brush>
  </inkml:definitions>
  <inkml:trace contextRef="#ctx0" brushRef="#br0">0 0 24575,'1'2'0,"0"0"0,1 0 0,-1-1 0,0 1 0,1 0 0,-1-1 0,1 1 0,2 1 0,3 4 0,1 3 0,0 1 0,-1 0 0,-1 1 0,0-1 0,8 23 0,-5-15 0,20 32 0,-9-18 0,-9-17 32,0-1 0,1 1 0,20 19-1,-17-20-528,-1 0-1,20 31 1,-23-27-6329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7.322"/>
    </inkml:context>
    <inkml:brush xml:id="br0">
      <inkml:brushProperty name="width" value="0.05" units="cm"/>
      <inkml:brushProperty name="height" value="0.05" units="cm"/>
      <inkml:brushProperty name="color" value="#F6630D"/>
    </inkml:brush>
  </inkml:definitions>
  <inkml:trace contextRef="#ctx0" brushRef="#br0">0 1 24575,'1'4'0,"-1"0"0,1 0 0,0 0 0,1 0 0,-1 0 0,1 0 0,0 0 0,-1 0 0,2 0 0,2 4 0,8 17 0,-4-4 0,-1 1 0,-1 1 0,5 30 0,-10-45 0,0 0 0,1 0 0,0 0 0,0 0 0,7 11 0,-7-13 0,-3-6 2,0 0 0,0 1 0,0-1-1,0 0 1,0 1 0,0-1 0,0 0 0,0 1-1,1-1 1,-1 0 0,0 0 0,0 1 0,0-1-1,0 0 1,1 0 0,-1 1 0,0-1 0,0 0-1,1 0 1,-1 1 0,0-1 0,0 0-1,1 0 1,-1 0 0,0 0 0,1 1 0,-1-1-1,0 0 1,1 0 0,-1 0 0,0 0 0,1 0-1,-1 0 1,0 0 0,1 0 0,-1 0 0,0 0-1,1 0 1,-1 0 0,0 0 0,1 0 0,-1 0-1,0 0 1,0 0 0,1-1 0,7-13-1450,-2-2-5378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5.852"/>
    </inkml:context>
    <inkml:brush xml:id="br0">
      <inkml:brushProperty name="width" value="0.05" units="cm"/>
      <inkml:brushProperty name="height" value="0.05" units="cm"/>
      <inkml:brushProperty name="color" value="#F6630D"/>
    </inkml:brush>
  </inkml:definitions>
  <inkml:trace contextRef="#ctx0" brushRef="#br0">0 0 24575,'3'0'0,"0"1"0,0-1 0,0 1 0,0-1 0,0 1 0,-1 0 0,1 0 0,0 1 0,-1-1 0,5 3 0,26 21 0,-14-9 0,0-2 0,-2-1 0,0-1 0,33 16 0,-39-21-33,1 0-1,-1 1 1,0 0-1,0 0 0,9 11 1,-2-2-1131,-9-10-5662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9.907"/>
    </inkml:context>
    <inkml:brush xml:id="br0">
      <inkml:brushProperty name="width" value="0.05" units="cm"/>
      <inkml:brushProperty name="height" value="0.05" units="cm"/>
      <inkml:brushProperty name="color" value="#F6630D"/>
    </inkml:brush>
  </inkml:definitions>
  <inkml:trace contextRef="#ctx0" brushRef="#br0">0 1 24575,'5'1'0,"0"0"0,-1 0 0,0 1 0,1 0 0,-1-1 0,0 2 0,0-1 0,0 0 0,4 4 0,6 2 0,-2 1 0,0 0 0,-1 1 0,0 0 0,-1 0 0,15 19 0,-3-4 0,-16-18 0,0 0 0,0-1 0,0 0 0,1 0 0,0 0 0,13 9 0,-12-10 14,-1 0-1,0 1 0,-1 0 0,0 0 1,1 1-1,4 7 0,14 14-1471,-15-18-5368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2.775"/>
    </inkml:context>
    <inkml:brush xml:id="br0">
      <inkml:brushProperty name="width" value="0.05" units="cm"/>
      <inkml:brushProperty name="height" value="0.05" units="cm"/>
      <inkml:brushProperty name="color" value="#F6630D"/>
    </inkml:brush>
  </inkml:definitions>
  <inkml:trace contextRef="#ctx0" brushRef="#br0">0 0 24575,'1'2'0,"0"0"0,1 0 0,-1-1 0,0 1 0,1 0 0,-1-1 0,1 1 0,2 1 0,3 4 0,1 3 0,0 1 0,-1 0 0,-1 1 0,0-1 0,8 23 0,-5-15 0,20 32 0,-9-18 0,-9-17 32,0-1 0,1 1 0,20 19-1,-17-20-528,-1 0-1,20 31 1,-23-27-6329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6.802"/>
    </inkml:context>
    <inkml:brush xml:id="br0">
      <inkml:brushProperty name="width" value="0.05" units="cm"/>
      <inkml:brushProperty name="height" value="0.05" units="cm"/>
      <inkml:brushProperty name="color" value="#F6630D"/>
    </inkml:brush>
  </inkml:definitions>
  <inkml:trace contextRef="#ctx0" brushRef="#br0">1 1 24575,'2'2'0,"0"1"0,0 0 0,0 0 0,0 0 0,-1 0 0,3 5 0,4 9 0,18 20 0,-13-20 0,14 25 0,14 25-1365,-35-57-5461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9.598"/>
    </inkml:context>
    <inkml:brush xml:id="br0">
      <inkml:brushProperty name="width" value="0.05" units="cm"/>
      <inkml:brushProperty name="height" value="0.05" units="cm"/>
      <inkml:brushProperty name="color" value="#F6630D"/>
    </inkml:brush>
  </inkml:definitions>
  <inkml:trace contextRef="#ctx0" brushRef="#br0">0 0 24575,'5'6'0,"-1"0"0,0 1 0,0-1 0,-1 1 0,1 0 0,-2 0 0,1 0 0,-1 0 0,0 0 0,2 11 0,-2-6 0,1 1 0,9 19 0,-7-18 3,-1-1 1,0 1-1,0 0 0,1 20 0,1 3-1384,-3-23-5445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1.458"/>
    </inkml:context>
    <inkml:brush xml:id="br0">
      <inkml:brushProperty name="width" value="0.05" units="cm"/>
      <inkml:brushProperty name="height" value="0.05" units="cm"/>
      <inkml:brushProperty name="color" value="#F6630D"/>
    </inkml:brush>
  </inkml:definitions>
  <inkml:trace contextRef="#ctx0" brushRef="#br0">1 0 24575,'0'3'0,"0"4"0,0 4 0,0 3 0,0 2 0,0 2 0,0 0 0,0 3 0,0 1 0,0 1 0,0-2 0,0-1 0,0-1 0,0 0 0,0-1 0,0-4-8191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4.219"/>
    </inkml:context>
    <inkml:brush xml:id="br0">
      <inkml:brushProperty name="width" value="0.05" units="cm"/>
      <inkml:brushProperty name="height" value="0.05" units="cm"/>
      <inkml:brushProperty name="color" value="#F6630D"/>
    </inkml:brush>
  </inkml:definitions>
  <inkml:trace contextRef="#ctx0" brushRef="#br0">1 1 24575,'-1'30'0,"2"0"0,1 1 0,1-1 0,11 42 0,-6-39 0,2-2 0,1 1 0,22 42 0,-16-38-1365,-12-19-5461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7.401"/>
    </inkml:context>
    <inkml:brush xml:id="br0">
      <inkml:brushProperty name="width" value="0.05" units="cm"/>
      <inkml:brushProperty name="height" value="0.05" units="cm"/>
      <inkml:brushProperty name="color" value="#F6630D"/>
    </inkml:brush>
  </inkml:definitions>
  <inkml:trace contextRef="#ctx0" brushRef="#br0">0 0 24575,'1'1'0,"-1"0"0,1 0 0,-1 0 0,1 0 0,0-1 0,0 1 0,-1 0 0,1 0 0,0-1 0,0 1 0,0 0 0,0-1 0,0 1 0,0-1 0,0 1 0,1-1 0,1 2 0,-1-1 0,17 10 0,20 13 0,-33-19 0,0 0 0,-1 0 0,1 0 0,-1 0 0,0 1 0,-1 0 0,5 7 0,-3-5 0,0 0 0,1 0 0,0 0 0,0-1 0,12 9 0,8 8 0,12 19-1365,-28-31-5461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0.128"/>
    </inkml:context>
    <inkml:brush xml:id="br0">
      <inkml:brushProperty name="width" value="0.05" units="cm"/>
      <inkml:brushProperty name="height" value="0.05" units="cm"/>
      <inkml:brushProperty name="color" value="#F6630D"/>
    </inkml:brush>
  </inkml:definitions>
  <inkml:trace contextRef="#ctx0" brushRef="#br0">1 0 24575,'0'4'0,"1"-1"0,0 0 0,0 0 0,0 0 0,1 1 0,-1-2 0,1 1 0,-1 0 0,1 0 0,0 0 0,0-1 0,1 1 0,-1-1 0,0 0 0,4 3 0,2 4 0,16 11 0,-19-17 0,-1 1 0,1-1 0,-1 1 0,0 0 0,5 7 0,1 4 0,11 25 0,5 6 0,-19-36-1365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6.802"/>
    </inkml:context>
    <inkml:brush xml:id="br0">
      <inkml:brushProperty name="width" value="0.05" units="cm"/>
      <inkml:brushProperty name="height" value="0.05" units="cm"/>
      <inkml:brushProperty name="color" value="#F6630D"/>
    </inkml:brush>
  </inkml:definitions>
  <inkml:trace contextRef="#ctx0" brushRef="#br0">1 1 24575,'2'2'0,"0"1"0,0 0 0,0 0 0,0 0 0,-1 0 0,3 5 0,4 9 0,18 20 0,-13-20 0,14 25 0,14 25-1365,-35-57-5461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7.322"/>
    </inkml:context>
    <inkml:brush xml:id="br0">
      <inkml:brushProperty name="width" value="0.05" units="cm"/>
      <inkml:brushProperty name="height" value="0.05" units="cm"/>
      <inkml:brushProperty name="color" value="#F6630D"/>
    </inkml:brush>
  </inkml:definitions>
  <inkml:trace contextRef="#ctx0" brushRef="#br0">0 1 24575,'1'4'0,"-1"0"0,1 0 0,0 0 0,1 0 0,-1 0 0,1 0 0,0 0 0,-1 0 0,2 0 0,2 4 0,8 17 0,-4-4 0,-1 1 0,-1 1 0,5 30 0,-10-45 0,0 0 0,1 0 0,0 0 0,0 0 0,7 11 0,-7-13 0,-3-6 2,0 0 0,0 1 0,0-1-1,0 0 1,0 1 0,0-1 0,0 0 0,0 1-1,1-1 1,-1 0 0,0 0 0,0 1 0,0-1-1,0 0 1,1 0 0,-1 1 0,0-1 0,0 0-1,1 0 1,-1 1 0,0-1 0,0 0-1,1 0 1,-1 0 0,0 0 0,1 1 0,-1-1-1,0 0 1,1 0 0,-1 0 0,0 0 0,1 0-1,-1 0 1,0 0 0,1 0 0,-1 0 0,0 0-1,1 0 1,-1 0 0,0 0 0,1 0 0,-1 0-1,0 0 1,0 0 0,1-1 0,7-13-1450,-2-2-5378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5.852"/>
    </inkml:context>
    <inkml:brush xml:id="br0">
      <inkml:brushProperty name="width" value="0.05" units="cm"/>
      <inkml:brushProperty name="height" value="0.05" units="cm"/>
      <inkml:brushProperty name="color" value="#F6630D"/>
    </inkml:brush>
  </inkml:definitions>
  <inkml:trace contextRef="#ctx0" brushRef="#br0">0 0 24575,'3'0'0,"0"1"0,0-1 0,0 1 0,0-1 0,0 1 0,-1 0 0,1 0 0,0 1 0,-1-1 0,5 3 0,26 21 0,-14-9 0,0-2 0,-2-1 0,0-1 0,33 16 0,-39-21-33,1 0-1,-1 1 1,0 0-1,0 0 0,9 11 1,-2-2-1131,-9-10-5662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9.907"/>
    </inkml:context>
    <inkml:brush xml:id="br0">
      <inkml:brushProperty name="width" value="0.05" units="cm"/>
      <inkml:brushProperty name="height" value="0.05" units="cm"/>
      <inkml:brushProperty name="color" value="#F6630D"/>
    </inkml:brush>
  </inkml:definitions>
  <inkml:trace contextRef="#ctx0" brushRef="#br0">0 1 24575,'5'1'0,"0"0"0,-1 0 0,0 1 0,1 0 0,-1-1 0,0 2 0,0-1 0,0 0 0,4 4 0,6 2 0,-2 1 0,0 0 0,-1 1 0,0 0 0,-1 0 0,15 19 0,-3-4 0,-16-18 0,0 0 0,0-1 0,0 0 0,1 0 0,0 0 0,13 9 0,-12-10 14,-1 0-1,0 1 0,-1 0 0,0 0 1,1 1-1,4 7 0,14 14-1471,-15-18-5368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2.775"/>
    </inkml:context>
    <inkml:brush xml:id="br0">
      <inkml:brushProperty name="width" value="0.05" units="cm"/>
      <inkml:brushProperty name="height" value="0.05" units="cm"/>
      <inkml:brushProperty name="color" value="#F6630D"/>
    </inkml:brush>
  </inkml:definitions>
  <inkml:trace contextRef="#ctx0" brushRef="#br0">0 0 24575,'1'2'0,"0"0"0,1 0 0,-1-1 0,0 1 0,1 0 0,-1-1 0,1 1 0,2 1 0,3 4 0,1 3 0,0 1 0,-1 0 0,-1 1 0,0-1 0,8 23 0,-5-15 0,20 32 0,-9-18 0,-9-17 32,0-1 0,1 1 0,20 19-1,-17-20-528,-1 0-1,20 31 1,-23-27-6329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6.802"/>
    </inkml:context>
    <inkml:brush xml:id="br0">
      <inkml:brushProperty name="width" value="0.05" units="cm"/>
      <inkml:brushProperty name="height" value="0.05" units="cm"/>
      <inkml:brushProperty name="color" value="#F6630D"/>
    </inkml:brush>
  </inkml:definitions>
  <inkml:trace contextRef="#ctx0" brushRef="#br0">1 1 24575,'2'2'0,"0"1"0,0 0 0,0 0 0,0 0 0,-1 0 0,3 5 0,4 9 0,18 20 0,-13-20 0,14 25 0,14 25-1365,-35-57-5461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9.598"/>
    </inkml:context>
    <inkml:brush xml:id="br0">
      <inkml:brushProperty name="width" value="0.05" units="cm"/>
      <inkml:brushProperty name="height" value="0.05" units="cm"/>
      <inkml:brushProperty name="color" value="#F6630D"/>
    </inkml:brush>
  </inkml:definitions>
  <inkml:trace contextRef="#ctx0" brushRef="#br0">0 0 24575,'5'6'0,"-1"0"0,0 1 0,0-1 0,-1 1 0,1 0 0,-2 0 0,1 0 0,-1 0 0,0 0 0,2 11 0,-2-6 0,1 1 0,9 19 0,-7-18 3,-1-1 1,0 1-1,0 0 0,1 20 0,1 3-1384,-3-23-5445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1.458"/>
    </inkml:context>
    <inkml:brush xml:id="br0">
      <inkml:brushProperty name="width" value="0.05" units="cm"/>
      <inkml:brushProperty name="height" value="0.05" units="cm"/>
      <inkml:brushProperty name="color" value="#F6630D"/>
    </inkml:brush>
  </inkml:definitions>
  <inkml:trace contextRef="#ctx0" brushRef="#br0">1 0 24575,'0'3'0,"0"4"0,0 4 0,0 3 0,0 2 0,0 2 0,0 0 0,0 3 0,0 1 0,0 1 0,0-2 0,0-1 0,0-1 0,0 0 0,0-1 0,0-4-8191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4.219"/>
    </inkml:context>
    <inkml:brush xml:id="br0">
      <inkml:brushProperty name="width" value="0.05" units="cm"/>
      <inkml:brushProperty name="height" value="0.05" units="cm"/>
      <inkml:brushProperty name="color" value="#F6630D"/>
    </inkml:brush>
  </inkml:definitions>
  <inkml:trace contextRef="#ctx0" brushRef="#br0">1 1 24575,'-1'30'0,"2"0"0,1 1 0,1-1 0,11 42 0,-6-39 0,2-2 0,1 1 0,22 42 0,-16-38-1365,-12-19-5461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7.401"/>
    </inkml:context>
    <inkml:brush xml:id="br0">
      <inkml:brushProperty name="width" value="0.05" units="cm"/>
      <inkml:brushProperty name="height" value="0.05" units="cm"/>
      <inkml:brushProperty name="color" value="#F6630D"/>
    </inkml:brush>
  </inkml:definitions>
  <inkml:trace contextRef="#ctx0" brushRef="#br0">0 0 24575,'1'1'0,"-1"0"0,1 0 0,-1 0 0,1 0 0,0-1 0,0 1 0,-1 0 0,1 0 0,0-1 0,0 1 0,0 0 0,0-1 0,0 1 0,0-1 0,0 1 0,1-1 0,1 2 0,-1-1 0,17 10 0,20 13 0,-33-19 0,0 0 0,-1 0 0,1 0 0,-1 0 0,0 1 0,-1 0 0,5 7 0,-3-5 0,0 0 0,1 0 0,0 0 0,0-1 0,12 9 0,8 8 0,12 19-1365,-28-31-5461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0.128"/>
    </inkml:context>
    <inkml:brush xml:id="br0">
      <inkml:brushProperty name="width" value="0.05" units="cm"/>
      <inkml:brushProperty name="height" value="0.05" units="cm"/>
      <inkml:brushProperty name="color" value="#F6630D"/>
    </inkml:brush>
  </inkml:definitions>
  <inkml:trace contextRef="#ctx0" brushRef="#br0">1 0 24575,'0'4'0,"1"-1"0,0 0 0,0 0 0,0 0 0,1 1 0,-1-2 0,1 1 0,-1 0 0,1 0 0,0 0 0,0-1 0,1 1 0,-1-1 0,0 0 0,4 3 0,2 4 0,16 11 0,-19-17 0,-1 1 0,1-1 0,-1 1 0,0 0 0,5 7 0,1 4 0,11 25 0,5 6 0,-19-36-1365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9.598"/>
    </inkml:context>
    <inkml:brush xml:id="br0">
      <inkml:brushProperty name="width" value="0.05" units="cm"/>
      <inkml:brushProperty name="height" value="0.05" units="cm"/>
      <inkml:brushProperty name="color" value="#F6630D"/>
    </inkml:brush>
  </inkml:definitions>
  <inkml:trace contextRef="#ctx0" brushRef="#br0">0 0 24575,'5'6'0,"-1"0"0,0 1 0,0-1 0,-1 1 0,1 0 0,-2 0 0,1 0 0,-1 0 0,0 0 0,2 11 0,-2-6 0,1 1 0,9 19 0,-7-18 3,-1-1 1,0 1-1,0 0 0,1 20 0,1 3-1384,-3-23-5445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7.322"/>
    </inkml:context>
    <inkml:brush xml:id="br0">
      <inkml:brushProperty name="width" value="0.05" units="cm"/>
      <inkml:brushProperty name="height" value="0.05" units="cm"/>
      <inkml:brushProperty name="color" value="#F6630D"/>
    </inkml:brush>
  </inkml:definitions>
  <inkml:trace contextRef="#ctx0" brushRef="#br0">0 1 24575,'1'4'0,"-1"0"0,1 0 0,0 0 0,1 0 0,-1 0 0,1 0 0,0 0 0,-1 0 0,2 0 0,2 4 0,8 17 0,-4-4 0,-1 1 0,-1 1 0,5 30 0,-10-45 0,0 0 0,1 0 0,0 0 0,0 0 0,7 11 0,-7-13 0,-3-6 2,0 0 0,0 1 0,0-1-1,0 0 1,0 1 0,0-1 0,0 0 0,0 1-1,1-1 1,-1 0 0,0 0 0,0 1 0,0-1-1,0 0 1,1 0 0,-1 1 0,0-1 0,0 0-1,1 0 1,-1 1 0,0-1 0,0 0-1,1 0 1,-1 0 0,0 0 0,1 1 0,-1-1-1,0 0 1,1 0 0,-1 0 0,0 0 0,1 0-1,-1 0 1,0 0 0,1 0 0,-1 0 0,0 0-1,1 0 1,-1 0 0,0 0 0,1 0 0,-1 0-1,0 0 1,0 0 0,1-1 0,7-13-1450,-2-2-5378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5.852"/>
    </inkml:context>
    <inkml:brush xml:id="br0">
      <inkml:brushProperty name="width" value="0.05" units="cm"/>
      <inkml:brushProperty name="height" value="0.05" units="cm"/>
      <inkml:brushProperty name="color" value="#F6630D"/>
    </inkml:brush>
  </inkml:definitions>
  <inkml:trace contextRef="#ctx0" brushRef="#br0">0 0 24575,'3'0'0,"0"1"0,0-1 0,0 1 0,0-1 0,0 1 0,-1 0 0,1 0 0,0 1 0,-1-1 0,5 3 0,26 21 0,-14-9 0,0-2 0,-2-1 0,0-1 0,33 16 0,-39-21-33,1 0-1,-1 1 1,0 0-1,0 0 0,9 11 1,-2-2-1131,-9-10-5662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19.907"/>
    </inkml:context>
    <inkml:brush xml:id="br0">
      <inkml:brushProperty name="width" value="0.05" units="cm"/>
      <inkml:brushProperty name="height" value="0.05" units="cm"/>
      <inkml:brushProperty name="color" value="#F6630D"/>
    </inkml:brush>
  </inkml:definitions>
  <inkml:trace contextRef="#ctx0" brushRef="#br0">0 1 24575,'5'1'0,"0"0"0,-1 0 0,0 1 0,1 0 0,-1-1 0,0 2 0,0-1 0,0 0 0,4 4 0,6 2 0,-2 1 0,0 0 0,-1 1 0,0 0 0,-1 0 0,15 19 0,-3-4 0,-16-18 0,0 0 0,0-1 0,0 0 0,1 0 0,0 0 0,13 9 0,-12-10 14,-1 0-1,0 1 0,-1 0 0,0 0 1,1 1-1,4 7 0,14 14-1471,-15-18-5368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2.775"/>
    </inkml:context>
    <inkml:brush xml:id="br0">
      <inkml:brushProperty name="width" value="0.05" units="cm"/>
      <inkml:brushProperty name="height" value="0.05" units="cm"/>
      <inkml:brushProperty name="color" value="#F6630D"/>
    </inkml:brush>
  </inkml:definitions>
  <inkml:trace contextRef="#ctx0" brushRef="#br0">0 0 24575,'1'2'0,"0"0"0,1 0 0,-1-1 0,0 1 0,1 0 0,-1-1 0,1 1 0,2 1 0,3 4 0,1 3 0,0 1 0,-1 0 0,-1 1 0,0-1 0,8 23 0,-5-15 0,20 32 0,-9-18 0,-9-17 32,0-1 0,1 1 0,20 19-1,-17-20-528,-1 0-1,20 31 1,-23-27-6329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6.802"/>
    </inkml:context>
    <inkml:brush xml:id="br0">
      <inkml:brushProperty name="width" value="0.05" units="cm"/>
      <inkml:brushProperty name="height" value="0.05" units="cm"/>
      <inkml:brushProperty name="color" value="#F6630D"/>
    </inkml:brush>
  </inkml:definitions>
  <inkml:trace contextRef="#ctx0" brushRef="#br0">1 1 24575,'2'2'0,"0"1"0,0 0 0,0 0 0,0 0 0,-1 0 0,3 5 0,4 9 0,18 20 0,-13-20 0,14 25 0,14 25-1365,-35-57-5461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29.598"/>
    </inkml:context>
    <inkml:brush xml:id="br0">
      <inkml:brushProperty name="width" value="0.05" units="cm"/>
      <inkml:brushProperty name="height" value="0.05" units="cm"/>
      <inkml:brushProperty name="color" value="#F6630D"/>
    </inkml:brush>
  </inkml:definitions>
  <inkml:trace contextRef="#ctx0" brushRef="#br0">0 0 24575,'5'6'0,"-1"0"0,0 1 0,0-1 0,-1 1 0,1 0 0,-2 0 0,1 0 0,-1 0 0,0 0 0,2 11 0,-2-6 0,1 1 0,9 19 0,-7-18 3,-1-1 1,0 1-1,0 0 0,1 20 0,1 3-1384,-3-23-5445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1.458"/>
    </inkml:context>
    <inkml:brush xml:id="br0">
      <inkml:brushProperty name="width" value="0.05" units="cm"/>
      <inkml:brushProperty name="height" value="0.05" units="cm"/>
      <inkml:brushProperty name="color" value="#F6630D"/>
    </inkml:brush>
  </inkml:definitions>
  <inkml:trace contextRef="#ctx0" brushRef="#br0">1 0 24575,'0'3'0,"0"4"0,0 4 0,0 3 0,0 2 0,0 2 0,0 0 0,0 3 0,0 1 0,0 1 0,0-2 0,0-1 0,0-1 0,0 0 0,0-1 0,0-4-8191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4.219"/>
    </inkml:context>
    <inkml:brush xml:id="br0">
      <inkml:brushProperty name="width" value="0.05" units="cm"/>
      <inkml:brushProperty name="height" value="0.05" units="cm"/>
      <inkml:brushProperty name="color" value="#F6630D"/>
    </inkml:brush>
  </inkml:definitions>
  <inkml:trace contextRef="#ctx0" brushRef="#br0">1 1 24575,'-1'30'0,"2"0"0,1 1 0,1-1 0,11 42 0,-6-39 0,2-2 0,1 1 0,22 42 0,-16-38-1365,-12-19-5461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7.401"/>
    </inkml:context>
    <inkml:brush xml:id="br0">
      <inkml:brushProperty name="width" value="0.05" units="cm"/>
      <inkml:brushProperty name="height" value="0.05" units="cm"/>
      <inkml:brushProperty name="color" value="#F6630D"/>
    </inkml:brush>
  </inkml:definitions>
  <inkml:trace contextRef="#ctx0" brushRef="#br0">0 0 24575,'1'1'0,"-1"0"0,1 0 0,-1 0 0,1 0 0,0-1 0,0 1 0,-1 0 0,1 0 0,0-1 0,0 1 0,0 0 0,0-1 0,0 1 0,0-1 0,0 1 0,1-1 0,1 2 0,-1-1 0,17 10 0,20 13 0,-33-19 0,0 0 0,-1 0 0,1 0 0,-1 0 0,0 1 0,-1 0 0,5 7 0,-3-5 0,0 0 0,1 0 0,0 0 0,0-1 0,12 9 0,8 8 0,12 19-1365,-28-31-5461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0.128"/>
    </inkml:context>
    <inkml:brush xml:id="br0">
      <inkml:brushProperty name="width" value="0.05" units="cm"/>
      <inkml:brushProperty name="height" value="0.05" units="cm"/>
      <inkml:brushProperty name="color" value="#F6630D"/>
    </inkml:brush>
  </inkml:definitions>
  <inkml:trace contextRef="#ctx0" brushRef="#br0">1 0 24575,'0'4'0,"1"-1"0,0 0 0,0 0 0,0 0 0,1 1 0,-1-2 0,1 1 0,-1 0 0,1 0 0,0 0 0,0-1 0,1 1 0,-1-1 0,0 0 0,4 3 0,2 4 0,16 11 0,-19-17 0,-1 1 0,1-1 0,-1 1 0,0 0 0,5 7 0,1 4 0,11 25 0,5 6 0,-19-36-1365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1.458"/>
    </inkml:context>
    <inkml:brush xml:id="br0">
      <inkml:brushProperty name="width" value="0.05" units="cm"/>
      <inkml:brushProperty name="height" value="0.05" units="cm"/>
      <inkml:brushProperty name="color" value="#F6630D"/>
    </inkml:brush>
  </inkml:definitions>
  <inkml:trace contextRef="#ctx0" brushRef="#br0">1 0 24575,'0'3'0,"0"4"0,0 4 0,0 3 0,0 2 0,0 2 0,0 0 0,0 3 0,0 1 0,0 1 0,0-2 0,0-1 0,0-1 0,0 0 0,0-1 0,0-4-8191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7.322"/>
    </inkml:context>
    <inkml:brush xml:id="br0">
      <inkml:brushProperty name="width" value="0.05" units="cm"/>
      <inkml:brushProperty name="height" value="0.05" units="cm"/>
      <inkml:brushProperty name="color" value="#F6630D"/>
    </inkml:brush>
  </inkml:definitions>
  <inkml:trace contextRef="#ctx0" brushRef="#br0">0 1 24575,'1'4'0,"-1"0"0,1 0 0,0 0 0,1 0 0,-1 0 0,1 0 0,0 0 0,-1 0 0,2 0 0,2 4 0,8 17 0,-4-4 0,-1 1 0,-1 1 0,5 30 0,-10-45 0,0 0 0,1 0 0,0 0 0,0 0 0,7 11 0,-7-13 0,-3-6 2,0 0 0,0 1 0,0-1-1,0 0 1,0 1 0,0-1 0,0 0 0,0 1-1,1-1 1,-1 0 0,0 0 0,0 1 0,0-1-1,0 0 1,1 0 0,-1 1 0,0-1 0,0 0-1,1 0 1,-1 1 0,0-1 0,0 0-1,1 0 1,-1 0 0,0 0 0,1 1 0,-1-1-1,0 0 1,1 0 0,-1 0 0,0 0 0,1 0-1,-1 0 1,0 0 0,1 0 0,-1 0 0,0 0-1,1 0 1,-1 0 0,0 0 0,1 0 0,-1 0-1,0 0 1,0 0 0,1-1 0,7-13-1450,-2-2-5378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4.219"/>
    </inkml:context>
    <inkml:brush xml:id="br0">
      <inkml:brushProperty name="width" value="0.05" units="cm"/>
      <inkml:brushProperty name="height" value="0.05" units="cm"/>
      <inkml:brushProperty name="color" value="#F6630D"/>
    </inkml:brush>
  </inkml:definitions>
  <inkml:trace contextRef="#ctx0" brushRef="#br0">1 1 24575,'-1'30'0,"2"0"0,1 1 0,1-1 0,11 42 0,-6-39 0,2-2 0,1 1 0,22 42 0,-16-38-1365,-12-19-5461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47.401"/>
    </inkml:context>
    <inkml:brush xml:id="br0">
      <inkml:brushProperty name="width" value="0.05" units="cm"/>
      <inkml:brushProperty name="height" value="0.05" units="cm"/>
      <inkml:brushProperty name="color" value="#F6630D"/>
    </inkml:brush>
  </inkml:definitions>
  <inkml:trace contextRef="#ctx0" brushRef="#br0">0 0 24575,'1'1'0,"-1"0"0,1 0 0,-1 0 0,1 0 0,0-1 0,0 1 0,-1 0 0,1 0 0,0-1 0,0 1 0,0 0 0,0-1 0,0 1 0,0-1 0,0 1 0,1-1 0,1 2 0,-1-1 0,17 10 0,20 13 0,-33-19 0,0 0 0,-1 0 0,1 0 0,-1 0 0,0 1 0,-1 0 0,5 7 0,-3-5 0,0 0 0,1 0 0,0 0 0,0-1 0,12 9 0,8 8 0,12 19-1365,-28-31-5461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13:40:50.128"/>
    </inkml:context>
    <inkml:brush xml:id="br0">
      <inkml:brushProperty name="width" value="0.05" units="cm"/>
      <inkml:brushProperty name="height" value="0.05" units="cm"/>
      <inkml:brushProperty name="color" value="#F6630D"/>
    </inkml:brush>
  </inkml:definitions>
  <inkml:trace contextRef="#ctx0" brushRef="#br0">1 0 24575,'0'4'0,"1"-1"0,0 0 0,0 0 0,0 0 0,1 1 0,-1-2 0,1 1 0,-1 0 0,1 0 0,0 0 0,0-1 0,1 1 0,-1-1 0,0 0 0,4 3 0,2 4 0,16 11 0,-19-17 0,-1 1 0,1-1 0,-1 1 0,0 0 0,5 7 0,1 4 0,11 25 0,5 6 0,-19-36-1365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75BFF-1E4F-4718-AC0C-0F75B4650C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BA0D5D-AFC4-4317-B5BC-4D0EDA51B1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D86D6B-A8CC-4AF1-832D-E69FF388EDDE}"/>
              </a:ext>
            </a:extLst>
          </p:cNvPr>
          <p:cNvSpPr>
            <a:spLocks noGrp="1"/>
          </p:cNvSpPr>
          <p:nvPr>
            <p:ph type="dt" sz="half" idx="10"/>
          </p:nvPr>
        </p:nvSpPr>
        <p:spPr/>
        <p:txBody>
          <a:bodyPr/>
          <a:lstStyle/>
          <a:p>
            <a:fld id="{A6A70D80-8641-43DE-A5C2-E1A7820E114E}" type="datetimeFigureOut">
              <a:rPr lang="en-US" smtClean="0"/>
              <a:t>7/2/2022</a:t>
            </a:fld>
            <a:endParaRPr lang="en-US"/>
          </a:p>
        </p:txBody>
      </p:sp>
      <p:sp>
        <p:nvSpPr>
          <p:cNvPr id="5" name="Footer Placeholder 4">
            <a:extLst>
              <a:ext uri="{FF2B5EF4-FFF2-40B4-BE49-F238E27FC236}">
                <a16:creationId xmlns:a16="http://schemas.microsoft.com/office/drawing/2014/main" id="{010724C7-B2DA-4FCB-887A-56DCAB482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F5DCD-7A46-4FA2-84CA-0D953647CC5B}"/>
              </a:ext>
            </a:extLst>
          </p:cNvPr>
          <p:cNvSpPr>
            <a:spLocks noGrp="1"/>
          </p:cNvSpPr>
          <p:nvPr>
            <p:ph type="sldNum" sz="quarter" idx="12"/>
          </p:nvPr>
        </p:nvSpPr>
        <p:spPr/>
        <p:txBody>
          <a:bodyPr/>
          <a:lstStyle/>
          <a:p>
            <a:fld id="{54C37D6F-7BEC-4B88-9474-CB5C92EB761D}" type="slidenum">
              <a:rPr lang="en-US" smtClean="0"/>
              <a:t>‹#›</a:t>
            </a:fld>
            <a:endParaRPr lang="en-US"/>
          </a:p>
        </p:txBody>
      </p:sp>
    </p:spTree>
    <p:extLst>
      <p:ext uri="{BB962C8B-B14F-4D97-AF65-F5344CB8AC3E}">
        <p14:creationId xmlns:p14="http://schemas.microsoft.com/office/powerpoint/2010/main" val="1413266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BCC4D-E83C-42E6-AFFE-1D5D416C2F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E6CDA8-8E77-41F8-90E9-7A30539FC9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253FCD-C7D6-44AB-9D77-ACC66A1BD67A}"/>
              </a:ext>
            </a:extLst>
          </p:cNvPr>
          <p:cNvSpPr>
            <a:spLocks noGrp="1"/>
          </p:cNvSpPr>
          <p:nvPr>
            <p:ph type="dt" sz="half" idx="10"/>
          </p:nvPr>
        </p:nvSpPr>
        <p:spPr/>
        <p:txBody>
          <a:bodyPr/>
          <a:lstStyle/>
          <a:p>
            <a:fld id="{A6A70D80-8641-43DE-A5C2-E1A7820E114E}" type="datetimeFigureOut">
              <a:rPr lang="en-US" smtClean="0"/>
              <a:t>7/2/2022</a:t>
            </a:fld>
            <a:endParaRPr lang="en-US"/>
          </a:p>
        </p:txBody>
      </p:sp>
      <p:sp>
        <p:nvSpPr>
          <p:cNvPr id="5" name="Footer Placeholder 4">
            <a:extLst>
              <a:ext uri="{FF2B5EF4-FFF2-40B4-BE49-F238E27FC236}">
                <a16:creationId xmlns:a16="http://schemas.microsoft.com/office/drawing/2014/main" id="{352EDC68-22E5-4F3E-A64E-61408ED0B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DD40A-E71D-489A-8A11-0AE4F4DE78CA}"/>
              </a:ext>
            </a:extLst>
          </p:cNvPr>
          <p:cNvSpPr>
            <a:spLocks noGrp="1"/>
          </p:cNvSpPr>
          <p:nvPr>
            <p:ph type="sldNum" sz="quarter" idx="12"/>
          </p:nvPr>
        </p:nvSpPr>
        <p:spPr/>
        <p:txBody>
          <a:bodyPr/>
          <a:lstStyle/>
          <a:p>
            <a:fld id="{54C37D6F-7BEC-4B88-9474-CB5C92EB761D}" type="slidenum">
              <a:rPr lang="en-US" smtClean="0"/>
              <a:t>‹#›</a:t>
            </a:fld>
            <a:endParaRPr lang="en-US"/>
          </a:p>
        </p:txBody>
      </p:sp>
    </p:spTree>
    <p:extLst>
      <p:ext uri="{BB962C8B-B14F-4D97-AF65-F5344CB8AC3E}">
        <p14:creationId xmlns:p14="http://schemas.microsoft.com/office/powerpoint/2010/main" val="640719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2DA3B-FE9B-411A-A761-2D4644DB28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7DAEE2-A18F-44B6-8B29-5CB0593704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E17B1-0616-49BB-9BDC-E27E509C56C1}"/>
              </a:ext>
            </a:extLst>
          </p:cNvPr>
          <p:cNvSpPr>
            <a:spLocks noGrp="1"/>
          </p:cNvSpPr>
          <p:nvPr>
            <p:ph type="dt" sz="half" idx="10"/>
          </p:nvPr>
        </p:nvSpPr>
        <p:spPr/>
        <p:txBody>
          <a:bodyPr/>
          <a:lstStyle/>
          <a:p>
            <a:fld id="{A6A70D80-8641-43DE-A5C2-E1A7820E114E}" type="datetimeFigureOut">
              <a:rPr lang="en-US" smtClean="0"/>
              <a:t>7/2/2022</a:t>
            </a:fld>
            <a:endParaRPr lang="en-US"/>
          </a:p>
        </p:txBody>
      </p:sp>
      <p:sp>
        <p:nvSpPr>
          <p:cNvPr id="5" name="Footer Placeholder 4">
            <a:extLst>
              <a:ext uri="{FF2B5EF4-FFF2-40B4-BE49-F238E27FC236}">
                <a16:creationId xmlns:a16="http://schemas.microsoft.com/office/drawing/2014/main" id="{7B4AF21F-C95A-499E-82BE-700664EFC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0C82E-4D56-407C-933B-F3C1EA70B4AC}"/>
              </a:ext>
            </a:extLst>
          </p:cNvPr>
          <p:cNvSpPr>
            <a:spLocks noGrp="1"/>
          </p:cNvSpPr>
          <p:nvPr>
            <p:ph type="sldNum" sz="quarter" idx="12"/>
          </p:nvPr>
        </p:nvSpPr>
        <p:spPr/>
        <p:txBody>
          <a:bodyPr/>
          <a:lstStyle/>
          <a:p>
            <a:fld id="{54C37D6F-7BEC-4B88-9474-CB5C92EB761D}" type="slidenum">
              <a:rPr lang="en-US" smtClean="0"/>
              <a:t>‹#›</a:t>
            </a:fld>
            <a:endParaRPr lang="en-US"/>
          </a:p>
        </p:txBody>
      </p:sp>
    </p:spTree>
    <p:extLst>
      <p:ext uri="{BB962C8B-B14F-4D97-AF65-F5344CB8AC3E}">
        <p14:creationId xmlns:p14="http://schemas.microsoft.com/office/powerpoint/2010/main" val="4011637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0CD21-358B-43B4-8ACD-C60B73D472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FA7E37-680D-4C94-A477-FC86F76A7E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FEDC58-26A4-43ED-A240-B83E6F644BB2}"/>
              </a:ext>
            </a:extLst>
          </p:cNvPr>
          <p:cNvSpPr>
            <a:spLocks noGrp="1"/>
          </p:cNvSpPr>
          <p:nvPr>
            <p:ph type="dt" sz="half" idx="10"/>
          </p:nvPr>
        </p:nvSpPr>
        <p:spPr/>
        <p:txBody>
          <a:bodyPr/>
          <a:lstStyle/>
          <a:p>
            <a:fld id="{A6A70D80-8641-43DE-A5C2-E1A7820E114E}" type="datetimeFigureOut">
              <a:rPr lang="en-US" smtClean="0"/>
              <a:t>7/2/2022</a:t>
            </a:fld>
            <a:endParaRPr lang="en-US"/>
          </a:p>
        </p:txBody>
      </p:sp>
      <p:sp>
        <p:nvSpPr>
          <p:cNvPr id="5" name="Footer Placeholder 4">
            <a:extLst>
              <a:ext uri="{FF2B5EF4-FFF2-40B4-BE49-F238E27FC236}">
                <a16:creationId xmlns:a16="http://schemas.microsoft.com/office/drawing/2014/main" id="{CE727B6D-CFA8-4282-B4EE-990AE3CD5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B030FB-9C35-49ED-BDB8-1E4C46A231A1}"/>
              </a:ext>
            </a:extLst>
          </p:cNvPr>
          <p:cNvSpPr>
            <a:spLocks noGrp="1"/>
          </p:cNvSpPr>
          <p:nvPr>
            <p:ph type="sldNum" sz="quarter" idx="12"/>
          </p:nvPr>
        </p:nvSpPr>
        <p:spPr/>
        <p:txBody>
          <a:bodyPr/>
          <a:lstStyle/>
          <a:p>
            <a:fld id="{54C37D6F-7BEC-4B88-9474-CB5C92EB761D}" type="slidenum">
              <a:rPr lang="en-US" smtClean="0"/>
              <a:t>‹#›</a:t>
            </a:fld>
            <a:endParaRPr lang="en-US"/>
          </a:p>
        </p:txBody>
      </p:sp>
    </p:spTree>
    <p:extLst>
      <p:ext uri="{BB962C8B-B14F-4D97-AF65-F5344CB8AC3E}">
        <p14:creationId xmlns:p14="http://schemas.microsoft.com/office/powerpoint/2010/main" val="1753002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5DFA-92D6-44D4-A4E6-0EF2FD66F7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952463-24DA-4A24-931D-06B5FC60FF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5DF715-20DC-47A0-8D6A-37584512438B}"/>
              </a:ext>
            </a:extLst>
          </p:cNvPr>
          <p:cNvSpPr>
            <a:spLocks noGrp="1"/>
          </p:cNvSpPr>
          <p:nvPr>
            <p:ph type="dt" sz="half" idx="10"/>
          </p:nvPr>
        </p:nvSpPr>
        <p:spPr/>
        <p:txBody>
          <a:bodyPr/>
          <a:lstStyle/>
          <a:p>
            <a:fld id="{A6A70D80-8641-43DE-A5C2-E1A7820E114E}" type="datetimeFigureOut">
              <a:rPr lang="en-US" smtClean="0"/>
              <a:t>7/2/2022</a:t>
            </a:fld>
            <a:endParaRPr lang="en-US"/>
          </a:p>
        </p:txBody>
      </p:sp>
      <p:sp>
        <p:nvSpPr>
          <p:cNvPr id="5" name="Footer Placeholder 4">
            <a:extLst>
              <a:ext uri="{FF2B5EF4-FFF2-40B4-BE49-F238E27FC236}">
                <a16:creationId xmlns:a16="http://schemas.microsoft.com/office/drawing/2014/main" id="{90D00D46-4CB4-4616-A262-6A65568229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53BE8-FEC1-4B77-A776-661040F5FC34}"/>
              </a:ext>
            </a:extLst>
          </p:cNvPr>
          <p:cNvSpPr>
            <a:spLocks noGrp="1"/>
          </p:cNvSpPr>
          <p:nvPr>
            <p:ph type="sldNum" sz="quarter" idx="12"/>
          </p:nvPr>
        </p:nvSpPr>
        <p:spPr/>
        <p:txBody>
          <a:bodyPr/>
          <a:lstStyle/>
          <a:p>
            <a:fld id="{54C37D6F-7BEC-4B88-9474-CB5C92EB761D}" type="slidenum">
              <a:rPr lang="en-US" smtClean="0"/>
              <a:t>‹#›</a:t>
            </a:fld>
            <a:endParaRPr lang="en-US"/>
          </a:p>
        </p:txBody>
      </p:sp>
    </p:spTree>
    <p:extLst>
      <p:ext uri="{BB962C8B-B14F-4D97-AF65-F5344CB8AC3E}">
        <p14:creationId xmlns:p14="http://schemas.microsoft.com/office/powerpoint/2010/main" val="2789688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B9B3-F1ED-4095-8F7A-EED287D7DB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C8CA2-DA01-4E85-985F-1FC7709D9D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4B2BB3-B5B3-41E1-9942-0127D451FE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2EBA38-409C-4430-B341-7795B3A210D8}"/>
              </a:ext>
            </a:extLst>
          </p:cNvPr>
          <p:cNvSpPr>
            <a:spLocks noGrp="1"/>
          </p:cNvSpPr>
          <p:nvPr>
            <p:ph type="dt" sz="half" idx="10"/>
          </p:nvPr>
        </p:nvSpPr>
        <p:spPr/>
        <p:txBody>
          <a:bodyPr/>
          <a:lstStyle/>
          <a:p>
            <a:fld id="{A6A70D80-8641-43DE-A5C2-E1A7820E114E}" type="datetimeFigureOut">
              <a:rPr lang="en-US" smtClean="0"/>
              <a:t>7/2/2022</a:t>
            </a:fld>
            <a:endParaRPr lang="en-US"/>
          </a:p>
        </p:txBody>
      </p:sp>
      <p:sp>
        <p:nvSpPr>
          <p:cNvPr id="6" name="Footer Placeholder 5">
            <a:extLst>
              <a:ext uri="{FF2B5EF4-FFF2-40B4-BE49-F238E27FC236}">
                <a16:creationId xmlns:a16="http://schemas.microsoft.com/office/drawing/2014/main" id="{087CCE5F-3A25-4D17-AF2B-5A2522DD94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CE0A4A-B342-4DC0-B7E4-709A54D7443D}"/>
              </a:ext>
            </a:extLst>
          </p:cNvPr>
          <p:cNvSpPr>
            <a:spLocks noGrp="1"/>
          </p:cNvSpPr>
          <p:nvPr>
            <p:ph type="sldNum" sz="quarter" idx="12"/>
          </p:nvPr>
        </p:nvSpPr>
        <p:spPr/>
        <p:txBody>
          <a:bodyPr/>
          <a:lstStyle/>
          <a:p>
            <a:fld id="{54C37D6F-7BEC-4B88-9474-CB5C92EB761D}" type="slidenum">
              <a:rPr lang="en-US" smtClean="0"/>
              <a:t>‹#›</a:t>
            </a:fld>
            <a:endParaRPr lang="en-US"/>
          </a:p>
        </p:txBody>
      </p:sp>
    </p:spTree>
    <p:extLst>
      <p:ext uri="{BB962C8B-B14F-4D97-AF65-F5344CB8AC3E}">
        <p14:creationId xmlns:p14="http://schemas.microsoft.com/office/powerpoint/2010/main" val="1502764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1FDFC-E792-4680-8BCB-843A8874D8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CBFAF9-10B8-4A94-BFA8-AA20694F3F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40E15D-2EAC-4D03-A391-0F9511BAE5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21211A-6272-4609-A62E-F9E672C59B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CF9500-EEB3-4289-82D6-7B442C00E7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A27055-8772-4C17-BE06-5B925C6546F4}"/>
              </a:ext>
            </a:extLst>
          </p:cNvPr>
          <p:cNvSpPr>
            <a:spLocks noGrp="1"/>
          </p:cNvSpPr>
          <p:nvPr>
            <p:ph type="dt" sz="half" idx="10"/>
          </p:nvPr>
        </p:nvSpPr>
        <p:spPr/>
        <p:txBody>
          <a:bodyPr/>
          <a:lstStyle/>
          <a:p>
            <a:fld id="{A6A70D80-8641-43DE-A5C2-E1A7820E114E}" type="datetimeFigureOut">
              <a:rPr lang="en-US" smtClean="0"/>
              <a:t>7/2/2022</a:t>
            </a:fld>
            <a:endParaRPr lang="en-US"/>
          </a:p>
        </p:txBody>
      </p:sp>
      <p:sp>
        <p:nvSpPr>
          <p:cNvPr id="8" name="Footer Placeholder 7">
            <a:extLst>
              <a:ext uri="{FF2B5EF4-FFF2-40B4-BE49-F238E27FC236}">
                <a16:creationId xmlns:a16="http://schemas.microsoft.com/office/drawing/2014/main" id="{0F803F10-4E8F-44B3-9B24-7EFF59D9D6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501D4F-31E9-44AC-91A4-9DAD1D427414}"/>
              </a:ext>
            </a:extLst>
          </p:cNvPr>
          <p:cNvSpPr>
            <a:spLocks noGrp="1"/>
          </p:cNvSpPr>
          <p:nvPr>
            <p:ph type="sldNum" sz="quarter" idx="12"/>
          </p:nvPr>
        </p:nvSpPr>
        <p:spPr/>
        <p:txBody>
          <a:bodyPr/>
          <a:lstStyle/>
          <a:p>
            <a:fld id="{54C37D6F-7BEC-4B88-9474-CB5C92EB761D}" type="slidenum">
              <a:rPr lang="en-US" smtClean="0"/>
              <a:t>‹#›</a:t>
            </a:fld>
            <a:endParaRPr lang="en-US"/>
          </a:p>
        </p:txBody>
      </p:sp>
    </p:spTree>
    <p:extLst>
      <p:ext uri="{BB962C8B-B14F-4D97-AF65-F5344CB8AC3E}">
        <p14:creationId xmlns:p14="http://schemas.microsoft.com/office/powerpoint/2010/main" val="2663234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CD2B-B364-4965-B45D-A0D1284CAA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214EE1-86B1-4BE2-B366-BA72DB530C32}"/>
              </a:ext>
            </a:extLst>
          </p:cNvPr>
          <p:cNvSpPr>
            <a:spLocks noGrp="1"/>
          </p:cNvSpPr>
          <p:nvPr>
            <p:ph type="dt" sz="half" idx="10"/>
          </p:nvPr>
        </p:nvSpPr>
        <p:spPr/>
        <p:txBody>
          <a:bodyPr/>
          <a:lstStyle/>
          <a:p>
            <a:fld id="{A6A70D80-8641-43DE-A5C2-E1A7820E114E}" type="datetimeFigureOut">
              <a:rPr lang="en-US" smtClean="0"/>
              <a:t>7/2/2022</a:t>
            </a:fld>
            <a:endParaRPr lang="en-US"/>
          </a:p>
        </p:txBody>
      </p:sp>
      <p:sp>
        <p:nvSpPr>
          <p:cNvPr id="4" name="Footer Placeholder 3">
            <a:extLst>
              <a:ext uri="{FF2B5EF4-FFF2-40B4-BE49-F238E27FC236}">
                <a16:creationId xmlns:a16="http://schemas.microsoft.com/office/drawing/2014/main" id="{25C6793E-ACAF-415B-8355-E5AACE4582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A9EB39-CDEC-4C5F-A9C1-EFEDE99A5442}"/>
              </a:ext>
            </a:extLst>
          </p:cNvPr>
          <p:cNvSpPr>
            <a:spLocks noGrp="1"/>
          </p:cNvSpPr>
          <p:nvPr>
            <p:ph type="sldNum" sz="quarter" idx="12"/>
          </p:nvPr>
        </p:nvSpPr>
        <p:spPr/>
        <p:txBody>
          <a:bodyPr/>
          <a:lstStyle/>
          <a:p>
            <a:fld id="{54C37D6F-7BEC-4B88-9474-CB5C92EB761D}" type="slidenum">
              <a:rPr lang="en-US" smtClean="0"/>
              <a:t>‹#›</a:t>
            </a:fld>
            <a:endParaRPr lang="en-US"/>
          </a:p>
        </p:txBody>
      </p:sp>
    </p:spTree>
    <p:extLst>
      <p:ext uri="{BB962C8B-B14F-4D97-AF65-F5344CB8AC3E}">
        <p14:creationId xmlns:p14="http://schemas.microsoft.com/office/powerpoint/2010/main" val="103761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83D5FD-9CEF-4C46-9041-99A34A2D8B77}"/>
              </a:ext>
            </a:extLst>
          </p:cNvPr>
          <p:cNvSpPr>
            <a:spLocks noGrp="1"/>
          </p:cNvSpPr>
          <p:nvPr>
            <p:ph type="dt" sz="half" idx="10"/>
          </p:nvPr>
        </p:nvSpPr>
        <p:spPr/>
        <p:txBody>
          <a:bodyPr/>
          <a:lstStyle/>
          <a:p>
            <a:fld id="{A6A70D80-8641-43DE-A5C2-E1A7820E114E}" type="datetimeFigureOut">
              <a:rPr lang="en-US" smtClean="0"/>
              <a:t>7/2/2022</a:t>
            </a:fld>
            <a:endParaRPr lang="en-US"/>
          </a:p>
        </p:txBody>
      </p:sp>
      <p:sp>
        <p:nvSpPr>
          <p:cNvPr id="3" name="Footer Placeholder 2">
            <a:extLst>
              <a:ext uri="{FF2B5EF4-FFF2-40B4-BE49-F238E27FC236}">
                <a16:creationId xmlns:a16="http://schemas.microsoft.com/office/drawing/2014/main" id="{4B995309-6FA5-4910-B7D3-01FD973A96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3615DE-AF5F-44D8-9331-1D1A11DC582B}"/>
              </a:ext>
            </a:extLst>
          </p:cNvPr>
          <p:cNvSpPr>
            <a:spLocks noGrp="1"/>
          </p:cNvSpPr>
          <p:nvPr>
            <p:ph type="sldNum" sz="quarter" idx="12"/>
          </p:nvPr>
        </p:nvSpPr>
        <p:spPr/>
        <p:txBody>
          <a:bodyPr/>
          <a:lstStyle/>
          <a:p>
            <a:fld id="{54C37D6F-7BEC-4B88-9474-CB5C92EB761D}" type="slidenum">
              <a:rPr lang="en-US" smtClean="0"/>
              <a:t>‹#›</a:t>
            </a:fld>
            <a:endParaRPr lang="en-US"/>
          </a:p>
        </p:txBody>
      </p:sp>
    </p:spTree>
    <p:extLst>
      <p:ext uri="{BB962C8B-B14F-4D97-AF65-F5344CB8AC3E}">
        <p14:creationId xmlns:p14="http://schemas.microsoft.com/office/powerpoint/2010/main" val="3960317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44433-68FB-4DF5-9234-4997558BFC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87C27B-DAAB-4856-81CF-96358613A7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5E4A46-5061-4103-AC76-66C78743E0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B0A06B-508F-426E-9805-7016AB161DC3}"/>
              </a:ext>
            </a:extLst>
          </p:cNvPr>
          <p:cNvSpPr>
            <a:spLocks noGrp="1"/>
          </p:cNvSpPr>
          <p:nvPr>
            <p:ph type="dt" sz="half" idx="10"/>
          </p:nvPr>
        </p:nvSpPr>
        <p:spPr/>
        <p:txBody>
          <a:bodyPr/>
          <a:lstStyle/>
          <a:p>
            <a:fld id="{A6A70D80-8641-43DE-A5C2-E1A7820E114E}" type="datetimeFigureOut">
              <a:rPr lang="en-US" smtClean="0"/>
              <a:t>7/2/2022</a:t>
            </a:fld>
            <a:endParaRPr lang="en-US"/>
          </a:p>
        </p:txBody>
      </p:sp>
      <p:sp>
        <p:nvSpPr>
          <p:cNvPr id="6" name="Footer Placeholder 5">
            <a:extLst>
              <a:ext uri="{FF2B5EF4-FFF2-40B4-BE49-F238E27FC236}">
                <a16:creationId xmlns:a16="http://schemas.microsoft.com/office/drawing/2014/main" id="{DE90EFB5-EC7C-44A2-9BF3-3F96CE76E0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BBAD7E-2C92-4821-AC2B-38579ADD88E9}"/>
              </a:ext>
            </a:extLst>
          </p:cNvPr>
          <p:cNvSpPr>
            <a:spLocks noGrp="1"/>
          </p:cNvSpPr>
          <p:nvPr>
            <p:ph type="sldNum" sz="quarter" idx="12"/>
          </p:nvPr>
        </p:nvSpPr>
        <p:spPr/>
        <p:txBody>
          <a:bodyPr/>
          <a:lstStyle/>
          <a:p>
            <a:fld id="{54C37D6F-7BEC-4B88-9474-CB5C92EB761D}" type="slidenum">
              <a:rPr lang="en-US" smtClean="0"/>
              <a:t>‹#›</a:t>
            </a:fld>
            <a:endParaRPr lang="en-US"/>
          </a:p>
        </p:txBody>
      </p:sp>
    </p:spTree>
    <p:extLst>
      <p:ext uri="{BB962C8B-B14F-4D97-AF65-F5344CB8AC3E}">
        <p14:creationId xmlns:p14="http://schemas.microsoft.com/office/powerpoint/2010/main" val="3249806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D020-2CBF-48A5-9043-8D15F4C6C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A97EED-114E-43B8-BAFC-83C30ED0E2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C5F13F-B3F9-4BB0-A76F-754F550A76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D15F59-C1EB-4D97-AB7A-D801756D4750}"/>
              </a:ext>
            </a:extLst>
          </p:cNvPr>
          <p:cNvSpPr>
            <a:spLocks noGrp="1"/>
          </p:cNvSpPr>
          <p:nvPr>
            <p:ph type="dt" sz="half" idx="10"/>
          </p:nvPr>
        </p:nvSpPr>
        <p:spPr/>
        <p:txBody>
          <a:bodyPr/>
          <a:lstStyle/>
          <a:p>
            <a:fld id="{A6A70D80-8641-43DE-A5C2-E1A7820E114E}" type="datetimeFigureOut">
              <a:rPr lang="en-US" smtClean="0"/>
              <a:t>7/2/2022</a:t>
            </a:fld>
            <a:endParaRPr lang="en-US"/>
          </a:p>
        </p:txBody>
      </p:sp>
      <p:sp>
        <p:nvSpPr>
          <p:cNvPr id="6" name="Footer Placeholder 5">
            <a:extLst>
              <a:ext uri="{FF2B5EF4-FFF2-40B4-BE49-F238E27FC236}">
                <a16:creationId xmlns:a16="http://schemas.microsoft.com/office/drawing/2014/main" id="{81E57D02-06DA-46B7-AD71-6D27797796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C0AD5-5923-44A9-B8C8-0C08BF2C42A4}"/>
              </a:ext>
            </a:extLst>
          </p:cNvPr>
          <p:cNvSpPr>
            <a:spLocks noGrp="1"/>
          </p:cNvSpPr>
          <p:nvPr>
            <p:ph type="sldNum" sz="quarter" idx="12"/>
          </p:nvPr>
        </p:nvSpPr>
        <p:spPr/>
        <p:txBody>
          <a:bodyPr/>
          <a:lstStyle/>
          <a:p>
            <a:fld id="{54C37D6F-7BEC-4B88-9474-CB5C92EB761D}" type="slidenum">
              <a:rPr lang="en-US" smtClean="0"/>
              <a:t>‹#›</a:t>
            </a:fld>
            <a:endParaRPr lang="en-US"/>
          </a:p>
        </p:txBody>
      </p:sp>
    </p:spTree>
    <p:extLst>
      <p:ext uri="{BB962C8B-B14F-4D97-AF65-F5344CB8AC3E}">
        <p14:creationId xmlns:p14="http://schemas.microsoft.com/office/powerpoint/2010/main" val="2053147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81389A-45F1-411C-ABDB-DB08055AF5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C7528-0B29-4E20-B78D-55D8CEC130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A6EB5-0E73-4CDC-B342-70109C8158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A70D80-8641-43DE-A5C2-E1A7820E114E}" type="datetimeFigureOut">
              <a:rPr lang="en-US" smtClean="0"/>
              <a:t>7/2/2022</a:t>
            </a:fld>
            <a:endParaRPr lang="en-US"/>
          </a:p>
        </p:txBody>
      </p:sp>
      <p:sp>
        <p:nvSpPr>
          <p:cNvPr id="5" name="Footer Placeholder 4">
            <a:extLst>
              <a:ext uri="{FF2B5EF4-FFF2-40B4-BE49-F238E27FC236}">
                <a16:creationId xmlns:a16="http://schemas.microsoft.com/office/drawing/2014/main" id="{46D0EE21-22F4-4AD2-BEFB-DAFA255F2D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79B0A7-9C45-41DF-9BD6-20CF25854E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C37D6F-7BEC-4B88-9474-CB5C92EB761D}" type="slidenum">
              <a:rPr lang="en-US" smtClean="0"/>
              <a:t>‹#›</a:t>
            </a:fld>
            <a:endParaRPr lang="en-US"/>
          </a:p>
        </p:txBody>
      </p:sp>
    </p:spTree>
    <p:extLst>
      <p:ext uri="{BB962C8B-B14F-4D97-AF65-F5344CB8AC3E}">
        <p14:creationId xmlns:p14="http://schemas.microsoft.com/office/powerpoint/2010/main" val="112317622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39.png"/><Relationship Id="rId26" Type="http://schemas.openxmlformats.org/officeDocument/2006/relationships/image" Target="../media/image25.png"/><Relationship Id="rId3" Type="http://schemas.openxmlformats.org/officeDocument/2006/relationships/diagramData" Target="../diagrams/data3.xml"/><Relationship Id="rId21" Type="http://schemas.openxmlformats.org/officeDocument/2006/relationships/customXml" Target="../ink/ink14.xml"/><Relationship Id="rId34" Type="http://schemas.openxmlformats.org/officeDocument/2006/relationships/image" Target="../media/image46.png"/><Relationship Id="rId7" Type="http://schemas.microsoft.com/office/2007/relationships/diagramDrawing" Target="../diagrams/drawing3.xml"/><Relationship Id="rId12" Type="http://schemas.openxmlformats.org/officeDocument/2006/relationships/image" Target="../media/image12.svg"/><Relationship Id="rId17" Type="http://schemas.openxmlformats.org/officeDocument/2006/relationships/customXml" Target="../ink/ink12.xml"/><Relationship Id="rId25" Type="http://schemas.openxmlformats.org/officeDocument/2006/relationships/customXml" Target="../ink/ink16.xml"/><Relationship Id="rId33" Type="http://schemas.openxmlformats.org/officeDocument/2006/relationships/customXml" Target="../ink/ink20.xml"/><Relationship Id="rId2" Type="http://schemas.openxmlformats.org/officeDocument/2006/relationships/image" Target="../media/image1.jpeg"/><Relationship Id="rId16" Type="http://schemas.openxmlformats.org/officeDocument/2006/relationships/image" Target="../media/image38.png"/><Relationship Id="rId20" Type="http://schemas.openxmlformats.org/officeDocument/2006/relationships/image" Target="../media/image40.png"/><Relationship Id="rId29" Type="http://schemas.openxmlformats.org/officeDocument/2006/relationships/customXml" Target="../ink/ink18.xml"/><Relationship Id="rId1" Type="http://schemas.openxmlformats.org/officeDocument/2006/relationships/slideLayout" Target="../slideLayouts/slideLayout1.xml"/><Relationship Id="rId6" Type="http://schemas.openxmlformats.org/officeDocument/2006/relationships/diagramColors" Target="../diagrams/colors3.xml"/><Relationship Id="rId11" Type="http://schemas.openxmlformats.org/officeDocument/2006/relationships/image" Target="../media/image11.png"/><Relationship Id="rId24" Type="http://schemas.openxmlformats.org/officeDocument/2006/relationships/image" Target="../media/image42.png"/><Relationship Id="rId32" Type="http://schemas.openxmlformats.org/officeDocument/2006/relationships/image" Target="../media/image45.png"/><Relationship Id="rId5" Type="http://schemas.openxmlformats.org/officeDocument/2006/relationships/diagramQuickStyle" Target="../diagrams/quickStyle3.xml"/><Relationship Id="rId15" Type="http://schemas.openxmlformats.org/officeDocument/2006/relationships/customXml" Target="../ink/ink11.xml"/><Relationship Id="rId23" Type="http://schemas.openxmlformats.org/officeDocument/2006/relationships/customXml" Target="../ink/ink15.xml"/><Relationship Id="rId28" Type="http://schemas.openxmlformats.org/officeDocument/2006/relationships/image" Target="../media/image43.png"/><Relationship Id="rId10" Type="http://schemas.openxmlformats.org/officeDocument/2006/relationships/image" Target="../media/image16.svg"/><Relationship Id="rId19" Type="http://schemas.openxmlformats.org/officeDocument/2006/relationships/customXml" Target="../ink/ink13.xml"/><Relationship Id="rId31" Type="http://schemas.openxmlformats.org/officeDocument/2006/relationships/customXml" Target="../ink/ink19.xml"/><Relationship Id="rId4" Type="http://schemas.openxmlformats.org/officeDocument/2006/relationships/diagramLayout" Target="../diagrams/layout3.xml"/><Relationship Id="rId9" Type="http://schemas.openxmlformats.org/officeDocument/2006/relationships/image" Target="../media/image15.png"/><Relationship Id="rId14" Type="http://schemas.openxmlformats.org/officeDocument/2006/relationships/image" Target="../media/image19.svg"/><Relationship Id="rId22" Type="http://schemas.openxmlformats.org/officeDocument/2006/relationships/image" Target="../media/image41.png"/><Relationship Id="rId27" Type="http://schemas.openxmlformats.org/officeDocument/2006/relationships/customXml" Target="../ink/ink17.xml"/><Relationship Id="rId30" Type="http://schemas.openxmlformats.org/officeDocument/2006/relationships/image" Target="../media/image44.png"/><Relationship Id="rId8" Type="http://schemas.openxmlformats.org/officeDocument/2006/relationships/image" Target="../media/image17.jpeg"/></Relationships>
</file>

<file path=ppt/slides/_rels/slide1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39.png"/><Relationship Id="rId26" Type="http://schemas.openxmlformats.org/officeDocument/2006/relationships/image" Target="../media/image25.png"/><Relationship Id="rId3" Type="http://schemas.openxmlformats.org/officeDocument/2006/relationships/diagramData" Target="../diagrams/data4.xml"/><Relationship Id="rId21" Type="http://schemas.openxmlformats.org/officeDocument/2006/relationships/customXml" Target="../ink/ink24.xml"/><Relationship Id="rId34" Type="http://schemas.openxmlformats.org/officeDocument/2006/relationships/image" Target="../media/image46.png"/><Relationship Id="rId7" Type="http://schemas.microsoft.com/office/2007/relationships/diagramDrawing" Target="../diagrams/drawing4.xml"/><Relationship Id="rId12" Type="http://schemas.openxmlformats.org/officeDocument/2006/relationships/image" Target="../media/image12.svg"/><Relationship Id="rId17" Type="http://schemas.openxmlformats.org/officeDocument/2006/relationships/customXml" Target="../ink/ink22.xml"/><Relationship Id="rId25" Type="http://schemas.openxmlformats.org/officeDocument/2006/relationships/customXml" Target="../ink/ink26.xml"/><Relationship Id="rId33" Type="http://schemas.openxmlformats.org/officeDocument/2006/relationships/customXml" Target="../ink/ink30.xml"/><Relationship Id="rId2" Type="http://schemas.openxmlformats.org/officeDocument/2006/relationships/image" Target="../media/image1.jpeg"/><Relationship Id="rId16" Type="http://schemas.openxmlformats.org/officeDocument/2006/relationships/image" Target="../media/image38.png"/><Relationship Id="rId20" Type="http://schemas.openxmlformats.org/officeDocument/2006/relationships/image" Target="../media/image40.png"/><Relationship Id="rId29" Type="http://schemas.openxmlformats.org/officeDocument/2006/relationships/customXml" Target="../ink/ink28.xml"/><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image" Target="../media/image11.png"/><Relationship Id="rId24" Type="http://schemas.openxmlformats.org/officeDocument/2006/relationships/image" Target="../media/image42.png"/><Relationship Id="rId32" Type="http://schemas.openxmlformats.org/officeDocument/2006/relationships/image" Target="../media/image45.png"/><Relationship Id="rId5" Type="http://schemas.openxmlformats.org/officeDocument/2006/relationships/diagramQuickStyle" Target="../diagrams/quickStyle4.xml"/><Relationship Id="rId15" Type="http://schemas.openxmlformats.org/officeDocument/2006/relationships/customXml" Target="../ink/ink21.xml"/><Relationship Id="rId23" Type="http://schemas.openxmlformats.org/officeDocument/2006/relationships/customXml" Target="../ink/ink25.xml"/><Relationship Id="rId28" Type="http://schemas.openxmlformats.org/officeDocument/2006/relationships/image" Target="../media/image43.png"/><Relationship Id="rId10" Type="http://schemas.openxmlformats.org/officeDocument/2006/relationships/image" Target="../media/image16.svg"/><Relationship Id="rId19" Type="http://schemas.openxmlformats.org/officeDocument/2006/relationships/customXml" Target="../ink/ink23.xml"/><Relationship Id="rId31" Type="http://schemas.openxmlformats.org/officeDocument/2006/relationships/customXml" Target="../ink/ink29.xml"/><Relationship Id="rId4" Type="http://schemas.openxmlformats.org/officeDocument/2006/relationships/diagramLayout" Target="../diagrams/layout4.xml"/><Relationship Id="rId9" Type="http://schemas.openxmlformats.org/officeDocument/2006/relationships/image" Target="../media/image15.png"/><Relationship Id="rId14" Type="http://schemas.openxmlformats.org/officeDocument/2006/relationships/image" Target="../media/image19.svg"/><Relationship Id="rId22" Type="http://schemas.openxmlformats.org/officeDocument/2006/relationships/image" Target="../media/image41.png"/><Relationship Id="rId27" Type="http://schemas.openxmlformats.org/officeDocument/2006/relationships/customXml" Target="../ink/ink27.xml"/><Relationship Id="rId30" Type="http://schemas.openxmlformats.org/officeDocument/2006/relationships/image" Target="../media/image44.png"/><Relationship Id="rId8" Type="http://schemas.openxmlformats.org/officeDocument/2006/relationships/image" Target="../media/image17.jpeg"/></Relationships>
</file>

<file path=ppt/slides/_rels/slide1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47.png"/><Relationship Id="rId26" Type="http://schemas.openxmlformats.org/officeDocument/2006/relationships/image" Target="../media/image51.png"/><Relationship Id="rId3" Type="http://schemas.openxmlformats.org/officeDocument/2006/relationships/diagramData" Target="../diagrams/data5.xml"/><Relationship Id="rId21" Type="http://schemas.openxmlformats.org/officeDocument/2006/relationships/customXml" Target="../ink/ink34.xml"/><Relationship Id="rId34" Type="http://schemas.openxmlformats.org/officeDocument/2006/relationships/image" Target="../media/image55.png"/><Relationship Id="rId7" Type="http://schemas.microsoft.com/office/2007/relationships/diagramDrawing" Target="../diagrams/drawing5.xml"/><Relationship Id="rId12" Type="http://schemas.openxmlformats.org/officeDocument/2006/relationships/image" Target="../media/image12.sv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2" Type="http://schemas.openxmlformats.org/officeDocument/2006/relationships/image" Target="../media/image1.jpeg"/><Relationship Id="rId16" Type="http://schemas.openxmlformats.org/officeDocument/2006/relationships/image" Target="../media/image36.png"/><Relationship Id="rId20" Type="http://schemas.openxmlformats.org/officeDocument/2006/relationships/image" Target="../media/image48.png"/><Relationship Id="rId29" Type="http://schemas.openxmlformats.org/officeDocument/2006/relationships/customXml" Target="../ink/ink38.xml"/><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image" Target="../media/image11.png"/><Relationship Id="rId24" Type="http://schemas.openxmlformats.org/officeDocument/2006/relationships/image" Target="../media/image50.png"/><Relationship Id="rId32" Type="http://schemas.openxmlformats.org/officeDocument/2006/relationships/image" Target="../media/image54.png"/><Relationship Id="rId5" Type="http://schemas.openxmlformats.org/officeDocument/2006/relationships/diagramQuickStyle" Target="../diagrams/quickStyle5.xml"/><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52.png"/><Relationship Id="rId10" Type="http://schemas.openxmlformats.org/officeDocument/2006/relationships/image" Target="../media/image16.svg"/><Relationship Id="rId19" Type="http://schemas.openxmlformats.org/officeDocument/2006/relationships/customXml" Target="../ink/ink33.xml"/><Relationship Id="rId31" Type="http://schemas.openxmlformats.org/officeDocument/2006/relationships/customXml" Target="../ink/ink39.xml"/><Relationship Id="rId4" Type="http://schemas.openxmlformats.org/officeDocument/2006/relationships/diagramLayout" Target="../diagrams/layout5.xml"/><Relationship Id="rId9" Type="http://schemas.openxmlformats.org/officeDocument/2006/relationships/image" Target="../media/image15.png"/><Relationship Id="rId14" Type="http://schemas.openxmlformats.org/officeDocument/2006/relationships/image" Target="../media/image19.svg"/><Relationship Id="rId22" Type="http://schemas.openxmlformats.org/officeDocument/2006/relationships/image" Target="../media/image49.png"/><Relationship Id="rId27" Type="http://schemas.openxmlformats.org/officeDocument/2006/relationships/customXml" Target="../ink/ink37.xml"/><Relationship Id="rId30" Type="http://schemas.openxmlformats.org/officeDocument/2006/relationships/image" Target="../media/image53.png"/><Relationship Id="rId8" Type="http://schemas.openxmlformats.org/officeDocument/2006/relationships/image" Target="../media/image17.jpeg"/></Relationships>
</file>

<file path=ppt/slides/_rels/slide17.xml.rels><?xml version="1.0" encoding="UTF-8" standalone="yes"?>
<Relationships xmlns="http://schemas.openxmlformats.org/package/2006/relationships"><Relationship Id="rId13" Type="http://schemas.openxmlformats.org/officeDocument/2006/relationships/customXml" Target="../ink/ink41.xml"/><Relationship Id="rId18" Type="http://schemas.openxmlformats.org/officeDocument/2006/relationships/image" Target="../media/image40.png"/><Relationship Id="rId26" Type="http://schemas.openxmlformats.org/officeDocument/2006/relationships/image" Target="../media/image43.png"/><Relationship Id="rId3" Type="http://schemas.openxmlformats.org/officeDocument/2006/relationships/diagramData" Target="../diagrams/data6.xml"/><Relationship Id="rId21" Type="http://schemas.openxmlformats.org/officeDocument/2006/relationships/customXml" Target="../ink/ink45.xml"/><Relationship Id="rId7" Type="http://schemas.microsoft.com/office/2007/relationships/diagramDrawing" Target="../diagrams/drawing6.xml"/><Relationship Id="rId12" Type="http://schemas.openxmlformats.org/officeDocument/2006/relationships/image" Target="../media/image19.svg"/><Relationship Id="rId17" Type="http://schemas.openxmlformats.org/officeDocument/2006/relationships/customXml" Target="../ink/ink43.xml"/><Relationship Id="rId25" Type="http://schemas.openxmlformats.org/officeDocument/2006/relationships/customXml" Target="../ink/ink47.xml"/><Relationship Id="rId33" Type="http://schemas.openxmlformats.org/officeDocument/2006/relationships/image" Target="../media/image56.png"/><Relationship Id="rId2" Type="http://schemas.openxmlformats.org/officeDocument/2006/relationships/image" Target="../media/image1.jpeg"/><Relationship Id="rId16" Type="http://schemas.openxmlformats.org/officeDocument/2006/relationships/image" Target="../media/image39.png"/><Relationship Id="rId20" Type="http://schemas.openxmlformats.org/officeDocument/2006/relationships/image" Target="../media/image41.png"/><Relationship Id="rId29" Type="http://schemas.openxmlformats.org/officeDocument/2006/relationships/customXml" Target="../ink/ink49.xml"/><Relationship Id="rId1" Type="http://schemas.openxmlformats.org/officeDocument/2006/relationships/slideLayout" Target="../slideLayouts/slideLayout1.xml"/><Relationship Id="rId6" Type="http://schemas.openxmlformats.org/officeDocument/2006/relationships/diagramColors" Target="../diagrams/colors6.xml"/><Relationship Id="rId11" Type="http://schemas.openxmlformats.org/officeDocument/2006/relationships/image" Target="../media/image18.png"/><Relationship Id="rId24" Type="http://schemas.openxmlformats.org/officeDocument/2006/relationships/image" Target="../media/image25.png"/><Relationship Id="rId32" Type="http://schemas.openxmlformats.org/officeDocument/2006/relationships/image" Target="../media/image46.png"/><Relationship Id="rId5" Type="http://schemas.openxmlformats.org/officeDocument/2006/relationships/diagramQuickStyle" Target="../diagrams/quickStyle6.xml"/><Relationship Id="rId15" Type="http://schemas.openxmlformats.org/officeDocument/2006/relationships/customXml" Target="../ink/ink42.xml"/><Relationship Id="rId23" Type="http://schemas.openxmlformats.org/officeDocument/2006/relationships/customXml" Target="../ink/ink46.xml"/><Relationship Id="rId28" Type="http://schemas.openxmlformats.org/officeDocument/2006/relationships/image" Target="../media/image44.png"/><Relationship Id="rId10" Type="http://schemas.openxmlformats.org/officeDocument/2006/relationships/image" Target="../media/image16.svg"/><Relationship Id="rId19" Type="http://schemas.openxmlformats.org/officeDocument/2006/relationships/customXml" Target="../ink/ink44.xml"/><Relationship Id="rId31" Type="http://schemas.openxmlformats.org/officeDocument/2006/relationships/customXml" Target="../ink/ink50.xml"/><Relationship Id="rId4" Type="http://schemas.openxmlformats.org/officeDocument/2006/relationships/diagramLayout" Target="../diagrams/layout6.xml"/><Relationship Id="rId9" Type="http://schemas.openxmlformats.org/officeDocument/2006/relationships/image" Target="../media/image15.png"/><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customXml" Target="../ink/ink48.xml"/><Relationship Id="rId30" Type="http://schemas.openxmlformats.org/officeDocument/2006/relationships/image" Target="../media/image45.png"/><Relationship Id="rId8" Type="http://schemas.openxmlformats.org/officeDocument/2006/relationships/image" Target="../media/image17.jpeg"/></Relationships>
</file>

<file path=ppt/slides/_rels/slide18.xml.rels><?xml version="1.0" encoding="UTF-8" standalone="yes"?>
<Relationships xmlns="http://schemas.openxmlformats.org/package/2006/relationships"><Relationship Id="rId13" Type="http://schemas.openxmlformats.org/officeDocument/2006/relationships/customXml" Target="../ink/ink51.xml"/><Relationship Id="rId18" Type="http://schemas.openxmlformats.org/officeDocument/2006/relationships/image" Target="../media/image40.png"/><Relationship Id="rId26" Type="http://schemas.openxmlformats.org/officeDocument/2006/relationships/image" Target="../media/image43.png"/><Relationship Id="rId3" Type="http://schemas.openxmlformats.org/officeDocument/2006/relationships/diagramData" Target="../diagrams/data7.xml"/><Relationship Id="rId21" Type="http://schemas.openxmlformats.org/officeDocument/2006/relationships/customXml" Target="../ink/ink55.xml"/><Relationship Id="rId7" Type="http://schemas.microsoft.com/office/2007/relationships/diagramDrawing" Target="../diagrams/drawing7.xml"/><Relationship Id="rId12" Type="http://schemas.openxmlformats.org/officeDocument/2006/relationships/image" Target="../media/image19.svg"/><Relationship Id="rId17" Type="http://schemas.openxmlformats.org/officeDocument/2006/relationships/customXml" Target="../ink/ink53.xml"/><Relationship Id="rId25" Type="http://schemas.openxmlformats.org/officeDocument/2006/relationships/customXml" Target="../ink/ink57.xml"/><Relationship Id="rId33" Type="http://schemas.openxmlformats.org/officeDocument/2006/relationships/image" Target="../media/image57.png"/><Relationship Id="rId2" Type="http://schemas.openxmlformats.org/officeDocument/2006/relationships/image" Target="../media/image1.jpeg"/><Relationship Id="rId16" Type="http://schemas.openxmlformats.org/officeDocument/2006/relationships/image" Target="../media/image39.png"/><Relationship Id="rId20" Type="http://schemas.openxmlformats.org/officeDocument/2006/relationships/image" Target="../media/image41.png"/><Relationship Id="rId29" Type="http://schemas.openxmlformats.org/officeDocument/2006/relationships/customXml" Target="../ink/ink59.xml"/><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18.png"/><Relationship Id="rId24" Type="http://schemas.openxmlformats.org/officeDocument/2006/relationships/image" Target="../media/image25.png"/><Relationship Id="rId32" Type="http://schemas.openxmlformats.org/officeDocument/2006/relationships/image" Target="../media/image46.png"/><Relationship Id="rId5" Type="http://schemas.openxmlformats.org/officeDocument/2006/relationships/diagramQuickStyle" Target="../diagrams/quickStyle7.xml"/><Relationship Id="rId15" Type="http://schemas.openxmlformats.org/officeDocument/2006/relationships/customXml" Target="../ink/ink52.xml"/><Relationship Id="rId23" Type="http://schemas.openxmlformats.org/officeDocument/2006/relationships/customXml" Target="../ink/ink56.xml"/><Relationship Id="rId28" Type="http://schemas.openxmlformats.org/officeDocument/2006/relationships/image" Target="../media/image44.png"/><Relationship Id="rId10" Type="http://schemas.openxmlformats.org/officeDocument/2006/relationships/image" Target="../media/image16.svg"/><Relationship Id="rId19" Type="http://schemas.openxmlformats.org/officeDocument/2006/relationships/customXml" Target="../ink/ink54.xml"/><Relationship Id="rId31" Type="http://schemas.openxmlformats.org/officeDocument/2006/relationships/customXml" Target="../ink/ink60.xml"/><Relationship Id="rId4" Type="http://schemas.openxmlformats.org/officeDocument/2006/relationships/diagramLayout" Target="../diagrams/layout7.xml"/><Relationship Id="rId9" Type="http://schemas.openxmlformats.org/officeDocument/2006/relationships/image" Target="../media/image15.png"/><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customXml" Target="../ink/ink58.xml"/><Relationship Id="rId30" Type="http://schemas.openxmlformats.org/officeDocument/2006/relationships/image" Target="../media/image45.png"/><Relationship Id="rId8"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0.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1.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hyperlink" Target="https://ieeexplore.ieee.org/document/7779108"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youtube.com/watch?v=01y_Vu_sAQU" TargetMode="External"/><Relationship Id="rId4" Type="http://schemas.openxmlformats.org/officeDocument/2006/relationships/hyperlink" Target="https://how2electronics.com/ecg-monitoring-with-ad8232-ecg-sensor-arduino/"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customXml" Target="../ink/ink4.xml"/><Relationship Id="rId39" Type="http://schemas.openxmlformats.org/officeDocument/2006/relationships/image" Target="../media/image29.png"/><Relationship Id="rId21" Type="http://schemas.openxmlformats.org/officeDocument/2006/relationships/image" Target="../media/image20.png"/><Relationship Id="rId34" Type="http://schemas.openxmlformats.org/officeDocument/2006/relationships/customXml" Target="../ink/ink8.xml"/><Relationship Id="rId7" Type="http://schemas.openxmlformats.org/officeDocument/2006/relationships/diagramLayout" Target="../diagrams/layout1.xml"/><Relationship Id="rId12" Type="http://schemas.openxmlformats.org/officeDocument/2006/relationships/image" Target="../media/image12.svg"/><Relationship Id="rId17" Type="http://schemas.openxmlformats.org/officeDocument/2006/relationships/image" Target="../media/image17.jpeg"/><Relationship Id="rId25" Type="http://schemas.openxmlformats.org/officeDocument/2006/relationships/image" Target="../media/image22.png"/><Relationship Id="rId33" Type="http://schemas.openxmlformats.org/officeDocument/2006/relationships/image" Target="../media/image26.png"/><Relationship Id="rId38" Type="http://schemas.openxmlformats.org/officeDocument/2006/relationships/customXml" Target="../ink/ink10.xml"/><Relationship Id="rId2" Type="http://schemas.openxmlformats.org/officeDocument/2006/relationships/image" Target="../media/image1.jpeg"/><Relationship Id="rId16" Type="http://schemas.openxmlformats.org/officeDocument/2006/relationships/image" Target="../media/image16.svg"/><Relationship Id="rId20" Type="http://schemas.openxmlformats.org/officeDocument/2006/relationships/customXml" Target="../ink/ink1.xml"/><Relationship Id="rId29"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image" Target="../media/image11.png"/><Relationship Id="rId24" Type="http://schemas.openxmlformats.org/officeDocument/2006/relationships/customXml" Target="../ink/ink3.xml"/><Relationship Id="rId32" Type="http://schemas.openxmlformats.org/officeDocument/2006/relationships/customXml" Target="../ink/ink7.xml"/><Relationship Id="rId37" Type="http://schemas.openxmlformats.org/officeDocument/2006/relationships/image" Target="../media/image28.png"/><Relationship Id="rId5" Type="http://schemas.openxmlformats.org/officeDocument/2006/relationships/image" Target="../media/image10.jpeg"/><Relationship Id="rId15" Type="http://schemas.openxmlformats.org/officeDocument/2006/relationships/image" Target="../media/image15.png"/><Relationship Id="rId23" Type="http://schemas.openxmlformats.org/officeDocument/2006/relationships/image" Target="../media/image21.png"/><Relationship Id="rId28" Type="http://schemas.openxmlformats.org/officeDocument/2006/relationships/customXml" Target="../ink/ink5.xml"/><Relationship Id="rId36" Type="http://schemas.openxmlformats.org/officeDocument/2006/relationships/customXml" Target="../ink/ink9.xml"/><Relationship Id="rId10" Type="http://schemas.microsoft.com/office/2007/relationships/diagramDrawing" Target="../diagrams/drawing1.xml"/><Relationship Id="rId19" Type="http://schemas.openxmlformats.org/officeDocument/2006/relationships/image" Target="../media/image19.svg"/><Relationship Id="rId31" Type="http://schemas.openxmlformats.org/officeDocument/2006/relationships/image" Target="../media/image25.png"/><Relationship Id="rId4" Type="http://schemas.openxmlformats.org/officeDocument/2006/relationships/image" Target="../media/image9.jpeg"/><Relationship Id="rId9" Type="http://schemas.openxmlformats.org/officeDocument/2006/relationships/diagramColors" Target="../diagrams/colors1.xml"/><Relationship Id="rId14" Type="http://schemas.openxmlformats.org/officeDocument/2006/relationships/image" Target="../media/image14.svg"/><Relationship Id="rId22" Type="http://schemas.openxmlformats.org/officeDocument/2006/relationships/customXml" Target="../ink/ink2.xml"/><Relationship Id="rId27" Type="http://schemas.openxmlformats.org/officeDocument/2006/relationships/image" Target="../media/image23.png"/><Relationship Id="rId30" Type="http://schemas.openxmlformats.org/officeDocument/2006/relationships/customXml" Target="../ink/ink6.xml"/><Relationship Id="rId35" Type="http://schemas.openxmlformats.org/officeDocument/2006/relationships/image" Target="../media/image27.png"/><Relationship Id="rId8" Type="http://schemas.openxmlformats.org/officeDocument/2006/relationships/diagramQuickStyle" Target="../diagrams/quickStyle1.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8.png"/><Relationship Id="rId7" Type="http://schemas.openxmlformats.org/officeDocument/2006/relationships/diagramLayout" Target="../diagrams/layout2.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10.jpeg"/><Relationship Id="rId10" Type="http://schemas.microsoft.com/office/2007/relationships/diagramDrawing" Target="../diagrams/drawing2.xml"/><Relationship Id="rId4" Type="http://schemas.openxmlformats.org/officeDocument/2006/relationships/image" Target="../media/image9.jpeg"/><Relationship Id="rId9" Type="http://schemas.openxmlformats.org/officeDocument/2006/relationships/diagramColors" Target="../diagrams/colors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2" name="Title 1">
            <a:extLst>
              <a:ext uri="{FF2B5EF4-FFF2-40B4-BE49-F238E27FC236}">
                <a16:creationId xmlns:a16="http://schemas.microsoft.com/office/drawing/2014/main" id="{797786B6-1284-4FF8-9070-7876CF8027EC}"/>
              </a:ext>
            </a:extLst>
          </p:cNvPr>
          <p:cNvSpPr>
            <a:spLocks noGrp="1"/>
          </p:cNvSpPr>
          <p:nvPr>
            <p:ph type="ctrTitle"/>
          </p:nvPr>
        </p:nvSpPr>
        <p:spPr>
          <a:xfrm>
            <a:off x="87346" y="56912"/>
            <a:ext cx="9164604" cy="1941157"/>
          </a:xfrm>
        </p:spPr>
        <p:txBody>
          <a:bodyPr>
            <a:normAutofit fontScale="90000"/>
          </a:bodyPr>
          <a:lstStyle/>
          <a:p>
            <a:pPr algn="l"/>
            <a:r>
              <a:rPr lang="en-US" sz="4800" dirty="0"/>
              <a:t>Minor Project EC6C06</a:t>
            </a:r>
            <a:br>
              <a:rPr lang="en-US" sz="4800" dirty="0"/>
            </a:br>
            <a:r>
              <a:rPr lang="en-US" sz="4800" dirty="0"/>
              <a:t>A Secure IoT-based Heart Monitoring System</a:t>
            </a:r>
          </a:p>
        </p:txBody>
      </p:sp>
      <p:sp>
        <p:nvSpPr>
          <p:cNvPr id="3" name="Subtitle 2">
            <a:extLst>
              <a:ext uri="{FF2B5EF4-FFF2-40B4-BE49-F238E27FC236}">
                <a16:creationId xmlns:a16="http://schemas.microsoft.com/office/drawing/2014/main" id="{32969F5B-1032-4D58-916D-6B30EA8B3F9B}"/>
              </a:ext>
            </a:extLst>
          </p:cNvPr>
          <p:cNvSpPr>
            <a:spLocks noGrp="1"/>
          </p:cNvSpPr>
          <p:nvPr>
            <p:ph type="subTitle" idx="1"/>
          </p:nvPr>
        </p:nvSpPr>
        <p:spPr>
          <a:xfrm>
            <a:off x="7045042" y="4902993"/>
            <a:ext cx="3394363" cy="1941157"/>
          </a:xfrm>
        </p:spPr>
        <p:txBody>
          <a:bodyPr>
            <a:normAutofit/>
          </a:bodyPr>
          <a:lstStyle/>
          <a:p>
            <a:pPr algn="r"/>
            <a:r>
              <a:rPr lang="en-US" dirty="0">
                <a:solidFill>
                  <a:srgbClr val="FFFFFF"/>
                </a:solidFill>
              </a:rPr>
              <a:t>Anjani Kumar Srivastava –</a:t>
            </a:r>
          </a:p>
          <a:p>
            <a:pPr algn="r"/>
            <a:r>
              <a:rPr lang="en-US" dirty="0">
                <a:solidFill>
                  <a:srgbClr val="FFFFFF"/>
                </a:solidFill>
              </a:rPr>
              <a:t>Bhargavi R –</a:t>
            </a:r>
          </a:p>
          <a:p>
            <a:pPr algn="r"/>
            <a:r>
              <a:rPr lang="en-US" dirty="0">
                <a:solidFill>
                  <a:srgbClr val="FFFFFF"/>
                </a:solidFill>
              </a:rPr>
              <a:t>Nitesh Raj –</a:t>
            </a:r>
          </a:p>
          <a:p>
            <a:pPr algn="r"/>
            <a:r>
              <a:rPr lang="en-US" dirty="0">
                <a:solidFill>
                  <a:srgbClr val="FFFFFF"/>
                </a:solidFill>
              </a:rPr>
              <a:t>P Uttam –</a:t>
            </a:r>
          </a:p>
        </p:txBody>
      </p:sp>
      <p:sp>
        <p:nvSpPr>
          <p:cNvPr id="7" name="Subtitle 2">
            <a:extLst>
              <a:ext uri="{FF2B5EF4-FFF2-40B4-BE49-F238E27FC236}">
                <a16:creationId xmlns:a16="http://schemas.microsoft.com/office/drawing/2014/main" id="{D050EAC5-7324-4835-9B71-1244BD320CD2}"/>
              </a:ext>
            </a:extLst>
          </p:cNvPr>
          <p:cNvSpPr txBox="1">
            <a:spLocks/>
          </p:cNvSpPr>
          <p:nvPr/>
        </p:nvSpPr>
        <p:spPr>
          <a:xfrm>
            <a:off x="10439405" y="4902993"/>
            <a:ext cx="1738745" cy="19411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FFFFFF"/>
                </a:solidFill>
              </a:rPr>
              <a:t>4NI19EC015</a:t>
            </a:r>
          </a:p>
          <a:p>
            <a:pPr algn="l"/>
            <a:r>
              <a:rPr lang="en-US" dirty="0">
                <a:solidFill>
                  <a:srgbClr val="FFFFFF"/>
                </a:solidFill>
              </a:rPr>
              <a:t>4NI19EC123</a:t>
            </a:r>
          </a:p>
          <a:p>
            <a:pPr algn="l"/>
            <a:r>
              <a:rPr lang="en-US" dirty="0">
                <a:solidFill>
                  <a:srgbClr val="FFFFFF"/>
                </a:solidFill>
              </a:rPr>
              <a:t>4NI19EC063</a:t>
            </a:r>
          </a:p>
          <a:p>
            <a:pPr algn="l"/>
            <a:r>
              <a:rPr lang="en-US" dirty="0">
                <a:solidFill>
                  <a:srgbClr val="FFFFFF"/>
                </a:solidFill>
              </a:rPr>
              <a:t>4NI19EC064</a:t>
            </a:r>
          </a:p>
        </p:txBody>
      </p:sp>
      <p:pic>
        <p:nvPicPr>
          <p:cNvPr id="8" name="Picture 4" descr="AD8232 ECG Sensor Graph">
            <a:extLst>
              <a:ext uri="{FF2B5EF4-FFF2-40B4-BE49-F238E27FC236}">
                <a16:creationId xmlns:a16="http://schemas.microsoft.com/office/drawing/2014/main" id="{8C17B321-F79F-4D38-8141-61AA74EC8994}"/>
              </a:ext>
            </a:extLst>
          </p:cNvPr>
          <p:cNvPicPr>
            <a:picLocks noChangeAspect="1" noChangeArrowheads="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8274650" y="1955007"/>
            <a:ext cx="3519841" cy="2759556"/>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Heart organ with solid fill">
            <a:extLst>
              <a:ext uri="{FF2B5EF4-FFF2-40B4-BE49-F238E27FC236}">
                <a16:creationId xmlns:a16="http://schemas.microsoft.com/office/drawing/2014/main" id="{2B5D2D1D-3F85-04C0-DCB2-608B4B61A0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38078" y="2801257"/>
            <a:ext cx="627743" cy="627743"/>
          </a:xfrm>
          <a:prstGeom prst="rect">
            <a:avLst/>
          </a:prstGeom>
        </p:spPr>
      </p:pic>
      <p:sp>
        <p:nvSpPr>
          <p:cNvPr id="11" name="Subtitle 2">
            <a:extLst>
              <a:ext uri="{FF2B5EF4-FFF2-40B4-BE49-F238E27FC236}">
                <a16:creationId xmlns:a16="http://schemas.microsoft.com/office/drawing/2014/main" id="{8254DC91-B935-2951-DEA8-B023BFE94D98}"/>
              </a:ext>
            </a:extLst>
          </p:cNvPr>
          <p:cNvSpPr txBox="1">
            <a:spLocks/>
          </p:cNvSpPr>
          <p:nvPr/>
        </p:nvSpPr>
        <p:spPr>
          <a:xfrm>
            <a:off x="87346" y="2113027"/>
            <a:ext cx="4634411" cy="2281173"/>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FFFFFF"/>
                </a:solidFill>
              </a:rPr>
              <a:t>Under the guidance of</a:t>
            </a:r>
          </a:p>
          <a:p>
            <a:pPr algn="l"/>
            <a:r>
              <a:rPr lang="en-US" sz="2800" dirty="0">
                <a:solidFill>
                  <a:srgbClr val="FFFFFF"/>
                </a:solidFill>
              </a:rPr>
              <a:t>Sharmila B S</a:t>
            </a:r>
          </a:p>
          <a:p>
            <a:pPr algn="l"/>
            <a:r>
              <a:rPr lang="en-US" sz="2800" dirty="0">
                <a:solidFill>
                  <a:srgbClr val="FFFFFF"/>
                </a:solidFill>
              </a:rPr>
              <a:t>Assistant Professor, Dept. of Electronics and Communication</a:t>
            </a:r>
          </a:p>
          <a:p>
            <a:pPr algn="l"/>
            <a:r>
              <a:rPr lang="en-US" sz="2800" dirty="0">
                <a:solidFill>
                  <a:srgbClr val="FFFFFF"/>
                </a:solidFill>
              </a:rPr>
              <a:t>NIE, Mysuru</a:t>
            </a:r>
          </a:p>
        </p:txBody>
      </p:sp>
      <p:pic>
        <p:nvPicPr>
          <p:cNvPr id="12" name="Graphic 11" descr="Lock with solid fill">
            <a:extLst>
              <a:ext uri="{FF2B5EF4-FFF2-40B4-BE49-F238E27FC236}">
                <a16:creationId xmlns:a16="http://schemas.microsoft.com/office/drawing/2014/main" id="{374968C3-F03B-8170-7177-66D43FFDA5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6231" y="2553788"/>
            <a:ext cx="627743" cy="627743"/>
          </a:xfrm>
          <a:prstGeom prst="rect">
            <a:avLst/>
          </a:prstGeom>
        </p:spPr>
      </p:pic>
    </p:spTree>
    <p:extLst>
      <p:ext uri="{BB962C8B-B14F-4D97-AF65-F5344CB8AC3E}">
        <p14:creationId xmlns:p14="http://schemas.microsoft.com/office/powerpoint/2010/main" val="35592481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2" name="Title 1">
            <a:extLst>
              <a:ext uri="{FF2B5EF4-FFF2-40B4-BE49-F238E27FC236}">
                <a16:creationId xmlns:a16="http://schemas.microsoft.com/office/drawing/2014/main" id="{797786B6-1284-4FF8-9070-7876CF8027EC}"/>
              </a:ext>
            </a:extLst>
          </p:cNvPr>
          <p:cNvSpPr>
            <a:spLocks noGrp="1"/>
          </p:cNvSpPr>
          <p:nvPr>
            <p:ph type="ctrTitle"/>
          </p:nvPr>
        </p:nvSpPr>
        <p:spPr>
          <a:xfrm>
            <a:off x="0" y="425875"/>
            <a:ext cx="12191998" cy="866670"/>
          </a:xfrm>
        </p:spPr>
        <p:txBody>
          <a:bodyPr>
            <a:noAutofit/>
          </a:bodyPr>
          <a:lstStyle/>
          <a:p>
            <a:r>
              <a:rPr lang="en-US" sz="4300" b="0" i="0" dirty="0">
                <a:effectLst/>
                <a:latin typeface="+mn-lt"/>
              </a:rPr>
              <a:t>Heart rate measurement from ECG graph</a:t>
            </a:r>
          </a:p>
        </p:txBody>
      </p:sp>
      <p:pic>
        <p:nvPicPr>
          <p:cNvPr id="4" name="Picture 3">
            <a:extLst>
              <a:ext uri="{FF2B5EF4-FFF2-40B4-BE49-F238E27FC236}">
                <a16:creationId xmlns:a16="http://schemas.microsoft.com/office/drawing/2014/main" id="{BB31FABF-B504-42C6-95B8-5CAE3A4B4A3E}"/>
              </a:ext>
            </a:extLst>
          </p:cNvPr>
          <p:cNvPicPr>
            <a:picLocks noChangeAspect="1"/>
          </p:cNvPicPr>
          <p:nvPr/>
        </p:nvPicPr>
        <p:blipFill>
          <a:blip r:embed="rId3"/>
          <a:stretch>
            <a:fillRect/>
          </a:stretch>
        </p:blipFill>
        <p:spPr>
          <a:xfrm>
            <a:off x="6095999" y="2097376"/>
            <a:ext cx="5651294" cy="3093244"/>
          </a:xfrm>
          <a:prstGeom prst="rect">
            <a:avLst/>
          </a:prstGeom>
        </p:spPr>
      </p:pic>
      <p:sp>
        <p:nvSpPr>
          <p:cNvPr id="9" name="TextBox 8">
            <a:extLst>
              <a:ext uri="{FF2B5EF4-FFF2-40B4-BE49-F238E27FC236}">
                <a16:creationId xmlns:a16="http://schemas.microsoft.com/office/drawing/2014/main" id="{8F2EA856-47F8-489E-956C-0F71D4B920DF}"/>
              </a:ext>
            </a:extLst>
          </p:cNvPr>
          <p:cNvSpPr txBox="1"/>
          <p:nvPr/>
        </p:nvSpPr>
        <p:spPr>
          <a:xfrm>
            <a:off x="292382" y="1817493"/>
            <a:ext cx="5644394" cy="409952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200" b="0" i="0" dirty="0">
                <a:effectLst/>
                <a:latin typeface="Lato" panose="020F0502020204030203" pitchFamily="34" charset="0"/>
              </a:rPr>
              <a:t>The </a:t>
            </a:r>
            <a:r>
              <a:rPr lang="en-US" sz="2200" dirty="0">
                <a:latin typeface="Lato" panose="020F0502020204030203" pitchFamily="34" charset="0"/>
              </a:rPr>
              <a:t>sensor </a:t>
            </a:r>
            <a:r>
              <a:rPr lang="en-US" sz="2200" b="0" i="0" dirty="0">
                <a:effectLst/>
                <a:latin typeface="Lato" panose="020F0502020204030203" pitchFamily="34" charset="0"/>
              </a:rPr>
              <a:t>neither analyzes the ECG, nor checks the presence of the P or T waves, nor will it measure </a:t>
            </a:r>
            <a:r>
              <a:rPr lang="en-US" sz="2200" dirty="0">
                <a:latin typeface="Lato" panose="020F0502020204030203" pitchFamily="34" charset="0"/>
              </a:rPr>
              <a:t>the </a:t>
            </a:r>
            <a:r>
              <a:rPr lang="en-US" sz="2200" b="0" i="0" dirty="0">
                <a:effectLst/>
                <a:latin typeface="Lato" panose="020F0502020204030203" pitchFamily="34" charset="0"/>
              </a:rPr>
              <a:t>heartbeat by itself. The calculations must be fed in by us.</a:t>
            </a:r>
          </a:p>
          <a:p>
            <a:pPr marL="285750" indent="-285750">
              <a:lnSpc>
                <a:spcPct val="150000"/>
              </a:lnSpc>
              <a:buFont typeface="Arial" panose="020B0604020202020204" pitchFamily="34" charset="0"/>
              <a:buChar char="•"/>
            </a:pPr>
            <a:r>
              <a:rPr lang="en-US" sz="2200" b="0" i="0" dirty="0">
                <a:effectLst/>
                <a:latin typeface="Lato" panose="020F0502020204030203" pitchFamily="34" charset="0"/>
              </a:rPr>
              <a:t>Heart rate = No. of R peaks in 1 minute. </a:t>
            </a:r>
            <a:r>
              <a:rPr lang="en-US" sz="2200" dirty="0">
                <a:latin typeface="Lato" panose="020F0502020204030203" pitchFamily="34" charset="0"/>
              </a:rPr>
              <a:t>This </a:t>
            </a:r>
            <a:r>
              <a:rPr lang="en-US" sz="2200" b="0" i="0" dirty="0">
                <a:effectLst/>
                <a:latin typeface="Lato" panose="020F0502020204030203" pitchFamily="34" charset="0"/>
              </a:rPr>
              <a:t>means that it would take 1 entire minute for a single </a:t>
            </a:r>
            <a:r>
              <a:rPr lang="en-US" sz="2200" dirty="0">
                <a:latin typeface="Lato" panose="020F0502020204030203" pitchFamily="34" charset="0"/>
              </a:rPr>
              <a:t>heart rate</a:t>
            </a:r>
            <a:r>
              <a:rPr lang="en-US" sz="2200" b="0" i="0" dirty="0">
                <a:effectLst/>
                <a:latin typeface="Lato" panose="020F0502020204030203" pitchFamily="34" charset="0"/>
              </a:rPr>
              <a:t> value to appear. </a:t>
            </a:r>
            <a:endParaRPr lang="en-US" sz="2200" dirty="0"/>
          </a:p>
        </p:txBody>
      </p:sp>
    </p:spTree>
    <p:extLst>
      <p:ext uri="{BB962C8B-B14F-4D97-AF65-F5344CB8AC3E}">
        <p14:creationId xmlns:p14="http://schemas.microsoft.com/office/powerpoint/2010/main" val="98614029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2" name="Title 1">
            <a:extLst>
              <a:ext uri="{FF2B5EF4-FFF2-40B4-BE49-F238E27FC236}">
                <a16:creationId xmlns:a16="http://schemas.microsoft.com/office/drawing/2014/main" id="{797786B6-1284-4FF8-9070-7876CF8027EC}"/>
              </a:ext>
            </a:extLst>
          </p:cNvPr>
          <p:cNvSpPr>
            <a:spLocks noGrp="1"/>
          </p:cNvSpPr>
          <p:nvPr>
            <p:ph type="ctrTitle"/>
          </p:nvPr>
        </p:nvSpPr>
        <p:spPr>
          <a:xfrm>
            <a:off x="0" y="200127"/>
            <a:ext cx="12081162" cy="866670"/>
          </a:xfrm>
        </p:spPr>
        <p:txBody>
          <a:bodyPr>
            <a:noAutofit/>
          </a:bodyPr>
          <a:lstStyle/>
          <a:p>
            <a:r>
              <a:rPr lang="en-US" sz="4300" b="0" i="0" dirty="0">
                <a:effectLst/>
                <a:latin typeface="+mn-lt"/>
              </a:rPr>
              <a:t>Heart rate measurement from ECG graph</a:t>
            </a:r>
          </a:p>
        </p:txBody>
      </p:sp>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1" y="1266924"/>
            <a:ext cx="12192000" cy="5591074"/>
          </a:xfrm>
        </p:spPr>
        <p:txBody>
          <a:bodyPr>
            <a:normAutofit/>
          </a:bodyPr>
          <a:lstStyle/>
          <a:p>
            <a:pPr marL="342900" indent="-342900" algn="l">
              <a:buFont typeface="Arial" panose="020B0604020202020204" pitchFamily="34" charset="0"/>
              <a:buChar char="•"/>
            </a:pPr>
            <a:r>
              <a:rPr lang="en-US" b="0" i="0" dirty="0">
                <a:effectLst/>
              </a:rPr>
              <a:t>This method is medically incorrect because this assumes that each R-R interval throughout the entire 1 minute is the same. However, this is not the case. </a:t>
            </a:r>
          </a:p>
          <a:p>
            <a:pPr marL="342900" indent="-342900" algn="l">
              <a:buFont typeface="Arial" panose="020B0604020202020204" pitchFamily="34" charset="0"/>
              <a:buChar char="•"/>
            </a:pPr>
            <a:r>
              <a:rPr lang="en-US" b="0" i="0" dirty="0">
                <a:effectLst/>
              </a:rPr>
              <a:t>For an average healthy human, the time taken by 1 entire heartbeat is around 800-850 ms (65-75 beats per minute). This might change depending on whether the person is resting or working. Whatever the case might be, the heartbeat intervals do not vary much for </a:t>
            </a:r>
            <a:r>
              <a:rPr lang="en-US" dirty="0"/>
              <a:t>a </a:t>
            </a:r>
            <a:r>
              <a:rPr lang="en-US" b="0" i="0" dirty="0">
                <a:effectLst/>
              </a:rPr>
              <a:t>person. But for a person suffering from Atrial fibrillation or Arrhythmia, the heartbeat varies significantly throughout the ECG, despite the average heartbeat appearing to be normal. The parameter to identify this is called Heart Rate Variability.</a:t>
            </a:r>
          </a:p>
        </p:txBody>
      </p:sp>
      <p:pic>
        <p:nvPicPr>
          <p:cNvPr id="2050" name="Picture 2" descr="ECG Heart Rate Calculation">
            <a:extLst>
              <a:ext uri="{FF2B5EF4-FFF2-40B4-BE49-F238E27FC236}">
                <a16:creationId xmlns:a16="http://schemas.microsoft.com/office/drawing/2014/main" id="{23B4DC07-AA05-45EB-8DCB-C7047690C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4" y="4695726"/>
            <a:ext cx="71437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92172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8030"/>
            <a:ext cx="12192000" cy="6857999"/>
          </a:xfrm>
          <a:prstGeom prst="rect">
            <a:avLst/>
          </a:prstGeom>
        </p:spPr>
      </p:pic>
      <p:sp>
        <p:nvSpPr>
          <p:cNvPr id="2" name="Title 1">
            <a:extLst>
              <a:ext uri="{FF2B5EF4-FFF2-40B4-BE49-F238E27FC236}">
                <a16:creationId xmlns:a16="http://schemas.microsoft.com/office/drawing/2014/main" id="{797786B6-1284-4FF8-9070-7876CF8027EC}"/>
              </a:ext>
            </a:extLst>
          </p:cNvPr>
          <p:cNvSpPr>
            <a:spLocks noGrp="1"/>
          </p:cNvSpPr>
          <p:nvPr>
            <p:ph type="ctrTitle"/>
          </p:nvPr>
        </p:nvSpPr>
        <p:spPr>
          <a:xfrm>
            <a:off x="0" y="198785"/>
            <a:ext cx="12081162" cy="866670"/>
          </a:xfrm>
        </p:spPr>
        <p:txBody>
          <a:bodyPr>
            <a:noAutofit/>
          </a:bodyPr>
          <a:lstStyle/>
          <a:p>
            <a:r>
              <a:rPr lang="en-US" sz="4300" b="0" i="0" dirty="0">
                <a:effectLst/>
                <a:latin typeface="+mn-lt"/>
              </a:rPr>
              <a:t>Heart rate measurement from ECG graph</a:t>
            </a:r>
          </a:p>
        </p:txBody>
      </p:sp>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110838" y="1471662"/>
            <a:ext cx="6096001" cy="3736446"/>
          </a:xfrm>
        </p:spPr>
        <p:txBody>
          <a:bodyPr>
            <a:norm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i="0" u="none" strike="noStrike" cap="none" normalizeH="0" baseline="0" dirty="0">
                <a:ln>
                  <a:noFill/>
                </a:ln>
                <a:effectLst/>
                <a:latin typeface="Lato" panose="020F0502020204030203" pitchFamily="34" charset="0"/>
              </a:rPr>
              <a:t>The green signal indicates a slightly modified ECG while the blue signal indicates the approximated heartbeat.</a:t>
            </a:r>
          </a:p>
          <a:p>
            <a:pPr marR="0" lvl="0" algn="l" defTabSz="914400" rtl="0" eaLnBrk="0" fontAlgn="base" latinLnBrk="0" hangingPunct="0">
              <a:lnSpc>
                <a:spcPct val="100000"/>
              </a:lnSpc>
              <a:spcBef>
                <a:spcPct val="0"/>
              </a:spcBef>
              <a:spcAft>
                <a:spcPct val="0"/>
              </a:spcAft>
              <a:buClrTx/>
              <a:buSzTx/>
              <a:tabLst/>
            </a:pPr>
            <a:endParaRPr kumimoji="0" lang="en-US" altLang="en-US" sz="2300" i="0" u="none" strike="noStrike" cap="none" normalizeH="0" baseline="0" dirty="0">
              <a:ln>
                <a:noFill/>
              </a:ln>
              <a:effectLst/>
              <a:latin typeface="Lato" panose="020F050202020403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300" i="0" u="none" strike="noStrike" cap="none" normalizeH="0" baseline="0" dirty="0">
                <a:ln>
                  <a:noFill/>
                </a:ln>
                <a:effectLst/>
                <a:latin typeface="Lato" panose="020F0502020204030203" pitchFamily="34" charset="0"/>
              </a:rPr>
              <a:t>HRV is not visible much on the plotter because it will generally be around -1 to 1 milli secs for a normal human, while the ECG value and heart rate will be around 70. Hence, HRV is seen as a red line on the serial plotter. </a:t>
            </a:r>
            <a:endParaRPr kumimoji="0" lang="en-US" altLang="en-US" sz="2400" i="0" u="none" strike="noStrike" cap="none" normalizeH="0" baseline="0" dirty="0">
              <a:ln>
                <a:noFill/>
              </a:ln>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i="0" u="none" strike="noStrike" cap="none" normalizeH="0" baseline="0" dirty="0">
              <a:ln>
                <a:noFill/>
              </a:ln>
              <a:effectLst/>
            </a:endParaRPr>
          </a:p>
          <a:p>
            <a:pPr marR="0" lvl="0" algn="l" defTabSz="914400" rtl="0" eaLnBrk="0" fontAlgn="base" latinLnBrk="0" hangingPunct="0">
              <a:lnSpc>
                <a:spcPct val="100000"/>
              </a:lnSpc>
              <a:spcBef>
                <a:spcPct val="0"/>
              </a:spcBef>
              <a:spcAft>
                <a:spcPct val="0"/>
              </a:spcAft>
              <a:buClrTx/>
              <a:buSzTx/>
              <a:tabLst/>
            </a:pPr>
            <a:endParaRPr kumimoji="0" lang="en-US" altLang="en-US" i="0" u="none" strike="noStrike" cap="none" normalizeH="0" baseline="0" dirty="0">
              <a:ln>
                <a:noFill/>
              </a:ln>
              <a:effectLst/>
            </a:endParaRPr>
          </a:p>
          <a:p>
            <a:pPr algn="l"/>
            <a:endParaRPr lang="en-US" i="0" dirty="0">
              <a:effectLst/>
            </a:endParaRPr>
          </a:p>
        </p:txBody>
      </p:sp>
      <p:pic>
        <p:nvPicPr>
          <p:cNvPr id="4098" name="Picture 2" descr="Arduino ECG Output">
            <a:extLst>
              <a:ext uri="{FF2B5EF4-FFF2-40B4-BE49-F238E27FC236}">
                <a16:creationId xmlns:a16="http://schemas.microsoft.com/office/drawing/2014/main" id="{E36F0B9A-C11B-4A4A-8EAB-0F76F14D12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191" b="3518"/>
          <a:stretch/>
        </p:blipFill>
        <p:spPr bwMode="auto">
          <a:xfrm>
            <a:off x="6581213" y="1638760"/>
            <a:ext cx="5236413" cy="3168314"/>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5">
            <a:extLst>
              <a:ext uri="{FF2B5EF4-FFF2-40B4-BE49-F238E27FC236}">
                <a16:creationId xmlns:a16="http://schemas.microsoft.com/office/drawing/2014/main" id="{4C7C5967-9655-4869-AAE6-AB0C7E58C25C}"/>
              </a:ext>
            </a:extLst>
          </p:cNvPr>
          <p:cNvSpPr txBox="1">
            <a:spLocks/>
          </p:cNvSpPr>
          <p:nvPr/>
        </p:nvSpPr>
        <p:spPr>
          <a:xfrm>
            <a:off x="110838" y="5380379"/>
            <a:ext cx="11855875" cy="7421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eaLnBrk="0" fontAlgn="base" hangingPunct="0">
              <a:lnSpc>
                <a:spcPct val="100000"/>
              </a:lnSpc>
              <a:spcBef>
                <a:spcPct val="0"/>
              </a:spcBef>
              <a:spcAft>
                <a:spcPct val="0"/>
              </a:spcAft>
              <a:buFont typeface="Arial" panose="020B0604020202020204" pitchFamily="34" charset="0"/>
              <a:buChar char="•"/>
            </a:pPr>
            <a:r>
              <a:rPr lang="en-US" altLang="en-US" dirty="0">
                <a:latin typeface="Lato" panose="020F0502020204030203" pitchFamily="34" charset="0"/>
              </a:rPr>
              <a:t>On the serial monitor, the values are displayed as follows: </a:t>
            </a:r>
            <a:r>
              <a:rPr lang="en-US" altLang="en-US" dirty="0">
                <a:latin typeface="Menlo"/>
              </a:rPr>
              <a:t>heartrate, HRV, ECG value.</a:t>
            </a:r>
            <a:endParaRPr lang="en-US" altLang="en-US" dirty="0">
              <a:latin typeface="Arial" panose="020B0604020202020204" pitchFamily="34" charset="0"/>
            </a:endParaRPr>
          </a:p>
          <a:p>
            <a:pPr marL="342900" indent="-342900" algn="l" eaLnBrk="0" fontAlgn="base" hangingPunct="0">
              <a:lnSpc>
                <a:spcPct val="100000"/>
              </a:lnSpc>
              <a:spcBef>
                <a:spcPct val="0"/>
              </a:spcBef>
              <a:spcAft>
                <a:spcPct val="0"/>
              </a:spcAft>
              <a:buFont typeface="Arial" panose="020B0604020202020204" pitchFamily="34" charset="0"/>
              <a:buChar char="•"/>
            </a:pPr>
            <a:endParaRPr lang="en-US" altLang="en-US" dirty="0"/>
          </a:p>
          <a:p>
            <a:pPr algn="l" eaLnBrk="0" fontAlgn="base" hangingPunct="0">
              <a:lnSpc>
                <a:spcPct val="100000"/>
              </a:lnSpc>
              <a:spcBef>
                <a:spcPct val="0"/>
              </a:spcBef>
              <a:spcAft>
                <a:spcPct val="0"/>
              </a:spcAft>
            </a:pPr>
            <a:endParaRPr lang="en-US" altLang="en-US" dirty="0"/>
          </a:p>
          <a:p>
            <a:pPr algn="l"/>
            <a:endParaRPr lang="en-US" dirty="0"/>
          </a:p>
        </p:txBody>
      </p:sp>
    </p:spTree>
    <p:extLst>
      <p:ext uri="{BB962C8B-B14F-4D97-AF65-F5344CB8AC3E}">
        <p14:creationId xmlns:p14="http://schemas.microsoft.com/office/powerpoint/2010/main" val="383029460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2" name="Title 1">
            <a:extLst>
              <a:ext uri="{FF2B5EF4-FFF2-40B4-BE49-F238E27FC236}">
                <a16:creationId xmlns:a16="http://schemas.microsoft.com/office/drawing/2014/main" id="{797786B6-1284-4FF8-9070-7876CF8027EC}"/>
              </a:ext>
            </a:extLst>
          </p:cNvPr>
          <p:cNvSpPr>
            <a:spLocks noGrp="1"/>
          </p:cNvSpPr>
          <p:nvPr>
            <p:ph type="ctrTitle"/>
          </p:nvPr>
        </p:nvSpPr>
        <p:spPr>
          <a:xfrm>
            <a:off x="0" y="200127"/>
            <a:ext cx="12081162" cy="866670"/>
          </a:xfrm>
        </p:spPr>
        <p:txBody>
          <a:bodyPr>
            <a:noAutofit/>
          </a:bodyPr>
          <a:lstStyle/>
          <a:p>
            <a:r>
              <a:rPr lang="en-US" sz="4300" b="0" i="0" dirty="0">
                <a:effectLst/>
                <a:latin typeface="+mn-lt"/>
              </a:rPr>
              <a:t>Heart rate measurement from ECG graph</a:t>
            </a:r>
          </a:p>
        </p:txBody>
      </p:sp>
      <mc:AlternateContent xmlns:mc="http://schemas.openxmlformats.org/markup-compatibility/2006" xmlns:a14="http://schemas.microsoft.com/office/drawing/2010/main">
        <mc:Choice Requires="a14">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318051" y="1482941"/>
                <a:ext cx="11555897" cy="5067984"/>
              </a:xfrm>
            </p:spPr>
            <p:txBody>
              <a:bodyPr>
                <a:norm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effectLst/>
                  </a:rPr>
                  <a:t>Calculating Heart Rate Variability (HRV) using AD8232 ECG Sensor: </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i="0" u="none" strike="noStrike" cap="none" normalizeH="0" baseline="0" dirty="0">
                  <a:ln>
                    <a:noFill/>
                  </a:ln>
                  <a:effectLst/>
                </a:endParaRPr>
              </a:p>
              <a:p>
                <a:pPr marR="0" lvl="0" algn="just" defTabSz="914400" rtl="0" eaLnBrk="0" fontAlgn="base" latinLnBrk="0" hangingPunct="0">
                  <a:lnSpc>
                    <a:spcPct val="100000"/>
                  </a:lnSpc>
                  <a:spcBef>
                    <a:spcPct val="0"/>
                  </a:spcBef>
                  <a:spcAft>
                    <a:spcPct val="0"/>
                  </a:spcAft>
                  <a:buClrTx/>
                  <a:buSzTx/>
                  <a:tabLst/>
                </a:pPr>
                <a14:m>
                  <m:oMathPara xmlns:m="http://schemas.openxmlformats.org/officeDocument/2006/math">
                    <m:oMathParaPr>
                      <m:jc m:val="center"/>
                    </m:oMathParaPr>
                    <m:oMath xmlns:m="http://schemas.openxmlformats.org/officeDocument/2006/math">
                      <m:r>
                        <a:rPr kumimoji="0" lang="en-US" altLang="en-US" b="0" i="1" u="none" strike="noStrike" cap="none" normalizeH="0" baseline="0" smtClean="0">
                          <a:ln>
                            <a:noFill/>
                          </a:ln>
                          <a:effectLst/>
                          <a:latin typeface="Cambria Math" panose="02040503050406030204" pitchFamily="18" charset="0"/>
                        </a:rPr>
                        <m:t>𝐻𝑅𝑉</m:t>
                      </m:r>
                      <m:r>
                        <a:rPr kumimoji="0" lang="en-US" altLang="en-US" b="0" i="1" u="none" strike="noStrike" cap="none" normalizeH="0" baseline="0" smtClean="0">
                          <a:ln>
                            <a:noFill/>
                          </a:ln>
                          <a:effectLst/>
                          <a:latin typeface="Cambria Math" panose="02040503050406030204" pitchFamily="18" charset="0"/>
                        </a:rPr>
                        <m:t>= </m:t>
                      </m:r>
                      <m:f>
                        <m:fPr>
                          <m:ctrlPr>
                            <a:rPr kumimoji="0" lang="en-US" altLang="en-US" i="1" u="none" strike="noStrike" cap="none" normalizeH="0" baseline="0" smtClean="0">
                              <a:ln>
                                <a:noFill/>
                              </a:ln>
                              <a:effectLst/>
                              <a:latin typeface="Cambria Math" panose="02040503050406030204" pitchFamily="18" charset="0"/>
                            </a:rPr>
                          </m:ctrlPr>
                        </m:fPr>
                        <m:num>
                          <m:r>
                            <a:rPr kumimoji="0" lang="en-US" altLang="en-US" b="0" i="1" u="none" strike="noStrike" cap="none" normalizeH="0" baseline="0" smtClean="0">
                              <a:ln>
                                <a:noFill/>
                              </a:ln>
                              <a:effectLst/>
                              <a:latin typeface="Cambria Math" panose="02040503050406030204" pitchFamily="18" charset="0"/>
                            </a:rPr>
                            <m:t>𝐻𝑅</m:t>
                          </m:r>
                        </m:num>
                        <m:den>
                          <m:r>
                            <a:rPr kumimoji="0" lang="en-US" altLang="en-US" b="0" i="1" u="none" strike="noStrike" cap="none" normalizeH="0" baseline="0" smtClean="0">
                              <a:ln>
                                <a:noFill/>
                              </a:ln>
                              <a:effectLst/>
                              <a:latin typeface="Cambria Math" panose="02040503050406030204" pitchFamily="18" charset="0"/>
                            </a:rPr>
                            <m:t>60</m:t>
                          </m:r>
                        </m:den>
                      </m:f>
                      <m:r>
                        <a:rPr kumimoji="0" lang="en-US" altLang="en-US" b="0" i="1" u="none" strike="noStrike" cap="none" normalizeH="0" baseline="0" smtClean="0">
                          <a:ln>
                            <a:noFill/>
                          </a:ln>
                          <a:effectLst/>
                          <a:latin typeface="Cambria Math" panose="02040503050406030204" pitchFamily="18" charset="0"/>
                        </a:rPr>
                        <m:t> −</m:t>
                      </m:r>
                      <m:r>
                        <a:rPr kumimoji="0" lang="en-US" altLang="en-US" b="0" i="1" u="none" strike="noStrike" cap="none" normalizeH="0" baseline="0" smtClean="0">
                          <a:ln>
                            <a:noFill/>
                          </a:ln>
                          <a:effectLst/>
                          <a:latin typeface="Cambria Math" panose="02040503050406030204" pitchFamily="18" charset="0"/>
                        </a:rPr>
                        <m:t>𝑅𝑅</m:t>
                      </m:r>
                      <m:r>
                        <a:rPr kumimoji="0" lang="en-US" altLang="en-US" b="0" i="0" u="none" strike="noStrike" cap="none" normalizeH="0" baseline="0" smtClean="0">
                          <a:ln>
                            <a:noFill/>
                          </a:ln>
                          <a:effectLst/>
                          <a:latin typeface="Cambria Math" panose="02040503050406030204" pitchFamily="18" charset="0"/>
                        </a:rPr>
                        <m:t> </m:t>
                      </m:r>
                      <m:r>
                        <m:rPr>
                          <m:sty m:val="p"/>
                        </m:rPr>
                        <a:rPr kumimoji="0" lang="en-US" altLang="en-US" b="0" i="0" u="none" strike="noStrike" cap="none" normalizeH="0" baseline="0" smtClean="0">
                          <a:ln>
                            <a:noFill/>
                          </a:ln>
                          <a:effectLst/>
                          <a:latin typeface="Cambria Math" panose="02040503050406030204" pitchFamily="18" charset="0"/>
                        </a:rPr>
                        <m:t>interval</m:t>
                      </m:r>
                    </m:oMath>
                  </m:oMathPara>
                </a14:m>
                <a:endParaRPr kumimoji="0" lang="en-US" altLang="en-US" i="0" u="none" strike="noStrike" cap="none" normalizeH="0" baseline="0" dirty="0">
                  <a:ln>
                    <a:noFill/>
                  </a:ln>
                  <a:effectLst/>
                </a:endParaRPr>
              </a:p>
              <a:p>
                <a:pPr marR="0" lvl="0" algn="just" defTabSz="914400" rtl="0" eaLnBrk="0" fontAlgn="base" latinLnBrk="0" hangingPunct="0">
                  <a:lnSpc>
                    <a:spcPct val="100000"/>
                  </a:lnSpc>
                  <a:spcBef>
                    <a:spcPct val="0"/>
                  </a:spcBef>
                  <a:spcAft>
                    <a:spcPct val="0"/>
                  </a:spcAft>
                  <a:buClrTx/>
                  <a:buSzTx/>
                  <a:tabLst/>
                </a:pPr>
                <a:endParaRPr lang="en-US" altLang="en-US" dirty="0"/>
              </a:p>
              <a:p>
                <a:pPr marR="0" lvl="0" algn="just" defTabSz="914400" rtl="0" eaLnBrk="0" fontAlgn="base" latinLnBrk="0" hangingPunct="0">
                  <a:lnSpc>
                    <a:spcPct val="100000"/>
                  </a:lnSpc>
                  <a:spcBef>
                    <a:spcPct val="0"/>
                  </a:spcBef>
                  <a:spcAft>
                    <a:spcPct val="0"/>
                  </a:spcAft>
                  <a:buClrTx/>
                  <a:buSzTx/>
                  <a:tabLst/>
                </a:pPr>
                <a:endParaRPr kumimoji="0" lang="en-US" altLang="en-US" i="0" u="none" strike="noStrike" cap="none" normalizeH="0" baseline="0" dirty="0">
                  <a:ln>
                    <a:noFill/>
                  </a:ln>
                  <a:effectLst/>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i="0" u="none" strike="noStrike" cap="none" normalizeH="0" baseline="0" dirty="0">
                    <a:ln>
                      <a:noFill/>
                    </a:ln>
                    <a:effectLst/>
                  </a:rPr>
                  <a:t>So, for calculating HRV, we need HR first. But 1 minute is too long. Hence, we use a window of 10 seconds to calculate both parameters.</a:t>
                </a:r>
              </a:p>
              <a:p>
                <a:pPr algn="just" eaLnBrk="0" fontAlgn="base" hangingPunct="0">
                  <a:lnSpc>
                    <a:spcPct val="100000"/>
                  </a:lnSpc>
                  <a:spcBef>
                    <a:spcPct val="0"/>
                  </a:spcBef>
                  <a:spcAft>
                    <a:spcPct val="0"/>
                  </a:spcAft>
                </a:pPr>
                <a14:m>
                  <m:oMathPara xmlns:m="http://schemas.openxmlformats.org/officeDocument/2006/math">
                    <m:oMathParaPr>
                      <m:jc m:val="centerGroup"/>
                    </m:oMathParaPr>
                    <m:oMath xmlns:m="http://schemas.openxmlformats.org/officeDocument/2006/math">
                      <m:r>
                        <a:rPr kumimoji="0" lang="en-US" altLang="en-US" b="0" i="1" u="none" strike="noStrike" cap="none" normalizeH="0" baseline="0" smtClean="0">
                          <a:ln>
                            <a:noFill/>
                          </a:ln>
                          <a:effectLst/>
                          <a:latin typeface="Cambria Math" panose="02040503050406030204" pitchFamily="18" charset="0"/>
                        </a:rPr>
                        <m:t>𝐻𝑅</m:t>
                      </m:r>
                      <m:r>
                        <a:rPr kumimoji="0" lang="en-US" altLang="en-US" b="0" i="1" u="none" strike="noStrike" cap="none" normalizeH="0" baseline="0" smtClean="0">
                          <a:ln>
                            <a:noFill/>
                          </a:ln>
                          <a:effectLst/>
                          <a:latin typeface="Cambria Math" panose="02040503050406030204" pitchFamily="18" charset="0"/>
                        </a:rPr>
                        <m:t>=</m:t>
                      </m:r>
                      <m:r>
                        <a:rPr kumimoji="0" lang="en-US" altLang="en-US" b="0" i="1" u="none" strike="noStrike" cap="none" normalizeH="0" baseline="0" smtClean="0">
                          <a:ln>
                            <a:noFill/>
                          </a:ln>
                          <a:effectLst/>
                          <a:latin typeface="Cambria Math" panose="02040503050406030204" pitchFamily="18" charset="0"/>
                        </a:rPr>
                        <m:t>𝑅𝑅</m:t>
                      </m:r>
                      <m:r>
                        <a:rPr kumimoji="0" lang="en-US" altLang="en-US" b="0" i="1" u="none" strike="noStrike" cap="none" normalizeH="0" baseline="0" smtClean="0">
                          <a:ln>
                            <a:noFill/>
                          </a:ln>
                          <a:effectLst/>
                          <a:latin typeface="Cambria Math" panose="02040503050406030204" pitchFamily="18" charset="0"/>
                        </a:rPr>
                        <m:t> </m:t>
                      </m:r>
                      <m:r>
                        <a:rPr kumimoji="0" lang="en-US" altLang="en-US" b="0" i="1" u="none" strike="noStrike" cap="none" normalizeH="0" baseline="0" smtClean="0">
                          <a:ln>
                            <a:noFill/>
                          </a:ln>
                          <a:effectLst/>
                          <a:latin typeface="Cambria Math" panose="02040503050406030204" pitchFamily="18" charset="0"/>
                        </a:rPr>
                        <m:t>𝑝𝑒𝑎𝑘𝑠</m:t>
                      </m:r>
                      <m:r>
                        <a:rPr kumimoji="0" lang="en-US" altLang="en-US" b="0" i="1" u="none" strike="noStrike" cap="none" normalizeH="0" baseline="0" smtClean="0">
                          <a:ln>
                            <a:noFill/>
                          </a:ln>
                          <a:effectLst/>
                          <a:latin typeface="Cambria Math" panose="02040503050406030204" pitchFamily="18" charset="0"/>
                        </a:rPr>
                        <m:t> </m:t>
                      </m:r>
                      <m:r>
                        <a:rPr kumimoji="0" lang="en-US" altLang="en-US" b="0" i="1" u="none" strike="noStrike" cap="none" normalizeH="0" baseline="0" smtClean="0">
                          <a:ln>
                            <a:noFill/>
                          </a:ln>
                          <a:effectLst/>
                          <a:latin typeface="Cambria Math" panose="02040503050406030204" pitchFamily="18" charset="0"/>
                        </a:rPr>
                        <m:t>𝑖𝑛</m:t>
                      </m:r>
                      <m:r>
                        <a:rPr kumimoji="0" lang="en-US" altLang="en-US" b="0" i="1" u="none" strike="noStrike" cap="none" normalizeH="0" baseline="0" smtClean="0">
                          <a:ln>
                            <a:noFill/>
                          </a:ln>
                          <a:effectLst/>
                          <a:latin typeface="Cambria Math" panose="02040503050406030204" pitchFamily="18" charset="0"/>
                        </a:rPr>
                        <m:t> 10 </m:t>
                      </m:r>
                      <m:r>
                        <a:rPr kumimoji="0" lang="en-US" altLang="en-US" b="0" i="1" u="none" strike="noStrike" cap="none" normalizeH="0" baseline="0" smtClean="0">
                          <a:ln>
                            <a:noFill/>
                          </a:ln>
                          <a:effectLst/>
                          <a:latin typeface="Cambria Math" panose="02040503050406030204" pitchFamily="18" charset="0"/>
                        </a:rPr>
                        <m:t>𝑠𝑒𝑐𝑜𝑛𝑑𝑠</m:t>
                      </m:r>
                      <m:r>
                        <a:rPr kumimoji="0" lang="en-US" altLang="en-US" b="0" i="1" u="none" strike="noStrike" cap="none" normalizeH="0" baseline="0" smtClean="0">
                          <a:ln>
                            <a:noFill/>
                          </a:ln>
                          <a:effectLst/>
                          <a:latin typeface="Cambria Math" panose="02040503050406030204" pitchFamily="18" charset="0"/>
                        </a:rPr>
                        <m:t> ×6</m:t>
                      </m:r>
                    </m:oMath>
                  </m:oMathPara>
                </a14:m>
                <a:endParaRPr kumimoji="0" lang="en-US" altLang="en-US" b="0" i="1" u="none" strike="noStrike" cap="none" normalizeH="0" baseline="0" dirty="0">
                  <a:ln>
                    <a:noFill/>
                  </a:ln>
                  <a:effectLst/>
                  <a:latin typeface="Cambria Math" panose="02040503050406030204" pitchFamily="18" charset="0"/>
                </a:endParaRPr>
              </a:p>
              <a:p>
                <a:pPr algn="just" eaLnBrk="0" fontAlgn="base" hangingPunct="0">
                  <a:lnSpc>
                    <a:spcPct val="100000"/>
                  </a:lnSpc>
                  <a:spcBef>
                    <a:spcPct val="0"/>
                  </a:spcBef>
                  <a:spcAft>
                    <a:spcPct val="0"/>
                  </a:spcAft>
                </a:pPr>
                <a14:m>
                  <m:oMathPara xmlns:m="http://schemas.openxmlformats.org/officeDocument/2006/math">
                    <m:oMathParaPr>
                      <m:jc m:val="centerGroup"/>
                    </m:oMathParaPr>
                    <m:oMath xmlns:m="http://schemas.openxmlformats.org/officeDocument/2006/math">
                      <m:r>
                        <a:rPr lang="en-US" altLang="en-US" i="1">
                          <a:latin typeface="Cambria Math" panose="02040503050406030204" pitchFamily="18" charset="0"/>
                        </a:rPr>
                        <m:t>𝐻𝑅𝑉</m:t>
                      </m:r>
                      <m:r>
                        <a:rPr lang="en-US" altLang="en-US" i="1">
                          <a:latin typeface="Cambria Math" panose="02040503050406030204" pitchFamily="18" charset="0"/>
                        </a:rPr>
                        <m:t>= </m:t>
                      </m:r>
                      <m:f>
                        <m:fPr>
                          <m:ctrlPr>
                            <a:rPr lang="en-US" altLang="en-US" i="1">
                              <a:latin typeface="Cambria Math" panose="02040503050406030204" pitchFamily="18" charset="0"/>
                            </a:rPr>
                          </m:ctrlPr>
                        </m:fPr>
                        <m:num>
                          <m:r>
                            <a:rPr lang="en-US" altLang="en-US" i="1">
                              <a:latin typeface="Cambria Math" panose="02040503050406030204" pitchFamily="18" charset="0"/>
                            </a:rPr>
                            <m:t>𝐻𝑅</m:t>
                          </m:r>
                        </m:num>
                        <m:den>
                          <m:r>
                            <a:rPr lang="en-US" altLang="en-US" i="1">
                              <a:latin typeface="Cambria Math" panose="02040503050406030204" pitchFamily="18" charset="0"/>
                            </a:rPr>
                            <m:t>60</m:t>
                          </m:r>
                        </m:den>
                      </m:f>
                      <m:r>
                        <a:rPr lang="en-US" altLang="en-US" i="1">
                          <a:latin typeface="Cambria Math" panose="02040503050406030204" pitchFamily="18" charset="0"/>
                        </a:rPr>
                        <m:t> −</m:t>
                      </m:r>
                      <m:r>
                        <a:rPr lang="en-US" altLang="en-US" i="1">
                          <a:latin typeface="Cambria Math" panose="02040503050406030204" pitchFamily="18" charset="0"/>
                        </a:rPr>
                        <m:t>𝑅𝑅</m:t>
                      </m:r>
                      <m:r>
                        <a:rPr lang="en-US" altLang="en-US" b="0" i="1" smtClean="0">
                          <a:latin typeface="Cambria Math" panose="02040503050406030204" pitchFamily="18" charset="0"/>
                        </a:rPr>
                        <m:t> </m:t>
                      </m:r>
                      <m:r>
                        <a:rPr lang="en-US" altLang="en-US" b="0" i="1" smtClean="0">
                          <a:latin typeface="Cambria Math" panose="02040503050406030204" pitchFamily="18" charset="0"/>
                        </a:rPr>
                        <m:t>𝑖𝑛𝑡𝑒𝑟𝑣𝑎𝑙</m:t>
                      </m:r>
                    </m:oMath>
                  </m:oMathPara>
                </a14:m>
                <a:endParaRPr lang="en-US" altLang="en-US" dirty="0"/>
              </a:p>
              <a:p>
                <a:pPr marR="0" lvl="0" algn="just" defTabSz="914400" rtl="0" eaLnBrk="0" fontAlgn="base" latinLnBrk="0" hangingPunct="0">
                  <a:lnSpc>
                    <a:spcPct val="100000"/>
                  </a:lnSpc>
                  <a:spcBef>
                    <a:spcPct val="0"/>
                  </a:spcBef>
                  <a:spcAft>
                    <a:spcPct val="0"/>
                  </a:spcAft>
                  <a:buClrTx/>
                  <a:buSzTx/>
                  <a:tabLst/>
                </a:pPr>
                <a:endParaRPr kumimoji="0" lang="en-US" altLang="en-US" i="0" u="none" strike="noStrike" cap="none" normalizeH="0" baseline="0" dirty="0">
                  <a:ln>
                    <a:noFill/>
                  </a:ln>
                  <a:effectLst/>
                </a:endParaRPr>
              </a:p>
            </p:txBody>
          </p:sp>
        </mc:Choice>
        <mc:Fallback xmlns="">
          <p:sp>
            <p:nvSpPr>
              <p:cNvPr id="6" name="Subtitle 5">
                <a:extLst>
                  <a:ext uri="{FF2B5EF4-FFF2-40B4-BE49-F238E27FC236}">
                    <a16:creationId xmlns:a16="http://schemas.microsoft.com/office/drawing/2014/main" id="{FC3F00A4-4968-470B-91E8-E25E11B3DC4F}"/>
                  </a:ext>
                </a:extLst>
              </p:cNvPr>
              <p:cNvSpPr>
                <a:spLocks noGrp="1" noRot="1" noChangeAspect="1" noMove="1" noResize="1" noEditPoints="1" noAdjustHandles="1" noChangeArrowheads="1" noChangeShapeType="1" noTextEdit="1"/>
              </p:cNvSpPr>
              <p:nvPr>
                <p:ph type="subTitle" idx="1"/>
              </p:nvPr>
            </p:nvSpPr>
            <p:spPr>
              <a:xfrm>
                <a:off x="318051" y="1482941"/>
                <a:ext cx="11555897" cy="5067984"/>
              </a:xfrm>
              <a:blipFill>
                <a:blip r:embed="rId3"/>
                <a:stretch>
                  <a:fillRect l="-686" t="-962" r="-844"/>
                </a:stretch>
              </a:blipFill>
            </p:spPr>
            <p:txBody>
              <a:bodyPr/>
              <a:lstStyle/>
              <a:p>
                <a:r>
                  <a:rPr lang="en-IN">
                    <a:noFill/>
                  </a:rPr>
                  <a:t> </a:t>
                </a:r>
              </a:p>
            </p:txBody>
          </p:sp>
        </mc:Fallback>
      </mc:AlternateContent>
    </p:spTree>
    <p:extLst>
      <p:ext uri="{BB962C8B-B14F-4D97-AF65-F5344CB8AC3E}">
        <p14:creationId xmlns:p14="http://schemas.microsoft.com/office/powerpoint/2010/main" val="140806756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3497033" y="253999"/>
            <a:ext cx="8486526" cy="6603999"/>
          </a:xfrm>
        </p:spPr>
        <p:txBody>
          <a:bodyPr>
            <a:normAutofit/>
          </a:bodyPr>
          <a:lstStyle/>
          <a:p>
            <a:endParaRPr lang="en-US" sz="400" i="0" u="none" strike="noStrike" baseline="0" dirty="0">
              <a:latin typeface="LMRoman12-Bold-Identity-H"/>
            </a:endParaRPr>
          </a:p>
          <a:p>
            <a:r>
              <a:rPr lang="en-US" sz="2800" i="0" u="none" strike="noStrike" baseline="0" dirty="0">
                <a:latin typeface="LMRoman12-Bold-Identity-H"/>
              </a:rPr>
              <a:t>Socket programming:</a:t>
            </a:r>
          </a:p>
          <a:p>
            <a:endParaRPr lang="en-US" i="0" u="none" strike="noStrike" baseline="0" dirty="0">
              <a:latin typeface="LMRoman12-Bold-Identity-H"/>
            </a:endParaRPr>
          </a:p>
          <a:p>
            <a:pPr marL="342900" indent="-342900" algn="l">
              <a:buFont typeface="Arial" panose="020B0604020202020204" pitchFamily="34" charset="0"/>
              <a:buChar char="•"/>
            </a:pPr>
            <a:r>
              <a:rPr lang="en-US" b="0" i="0" dirty="0">
                <a:solidFill>
                  <a:srgbClr val="FFFFFF"/>
                </a:solidFill>
                <a:effectLst/>
              </a:rPr>
              <a:t>Socket programming is a way of connecting two nodes on a network to communicate with each other. </a:t>
            </a:r>
          </a:p>
          <a:p>
            <a:pPr marL="342900" indent="-342900" algn="l">
              <a:buFont typeface="Arial" panose="020B0604020202020204" pitchFamily="34" charset="0"/>
              <a:buChar char="•"/>
            </a:pPr>
            <a:endParaRPr lang="en-US" dirty="0">
              <a:solidFill>
                <a:srgbClr val="FFFFFF"/>
              </a:solidFill>
            </a:endParaRPr>
          </a:p>
          <a:p>
            <a:pPr marL="342900" indent="-342900" algn="l">
              <a:buFont typeface="Arial" panose="020B0604020202020204" pitchFamily="34" charset="0"/>
              <a:buChar char="•"/>
            </a:pPr>
            <a:r>
              <a:rPr lang="en-US" b="0" i="0" dirty="0">
                <a:solidFill>
                  <a:srgbClr val="FFFFFF"/>
                </a:solidFill>
                <a:effectLst/>
              </a:rPr>
              <a:t>One socket(node) listens on a particular port at an IP, while the other socket reaches out to the other to form a connection.</a:t>
            </a:r>
          </a:p>
          <a:p>
            <a:pPr algn="l"/>
            <a:endParaRPr lang="en-US" b="0" i="0" dirty="0">
              <a:solidFill>
                <a:srgbClr val="FFFFFF"/>
              </a:solidFill>
              <a:effectLst/>
            </a:endParaRPr>
          </a:p>
          <a:p>
            <a:pPr marL="342900" indent="-342900" algn="l">
              <a:buFont typeface="Arial" panose="020B0604020202020204" pitchFamily="34" charset="0"/>
              <a:buChar char="•"/>
            </a:pPr>
            <a:r>
              <a:rPr lang="en-US" b="0" i="0" dirty="0">
                <a:solidFill>
                  <a:srgbClr val="FFFFFF"/>
                </a:solidFill>
                <a:effectLst/>
              </a:rPr>
              <a:t>The server forms the listener socket while the client reaches out </a:t>
            </a:r>
            <a:r>
              <a:rPr lang="en-US" i="0" dirty="0">
                <a:solidFill>
                  <a:srgbClr val="FFFFFF"/>
                </a:solidFill>
                <a:effectLst/>
              </a:rPr>
              <a:t>to the server. They are the real backbones behind web browsing.</a:t>
            </a:r>
          </a:p>
          <a:p>
            <a:pPr algn="l"/>
            <a:r>
              <a:rPr lang="en-US" i="0" dirty="0">
                <a:solidFill>
                  <a:srgbClr val="FFFFFF"/>
                </a:solidFill>
                <a:effectLst/>
              </a:rPr>
              <a:t> </a:t>
            </a:r>
          </a:p>
          <a:p>
            <a:pPr marL="342900" indent="-342900" algn="l">
              <a:buFont typeface="Arial" panose="020B0604020202020204" pitchFamily="34" charset="0"/>
              <a:buChar char="•"/>
            </a:pPr>
            <a:r>
              <a:rPr lang="en-US" i="0" dirty="0">
                <a:effectLst/>
              </a:rPr>
              <a:t>A network socket is a software structure within a </a:t>
            </a:r>
            <a:r>
              <a:rPr lang="en-US" i="0" strike="noStrike" dirty="0">
                <a:effectLst/>
              </a:rPr>
              <a:t>network node</a:t>
            </a:r>
            <a:r>
              <a:rPr lang="en-US" i="0" dirty="0">
                <a:effectLst/>
              </a:rPr>
              <a:t> of a </a:t>
            </a:r>
            <a:r>
              <a:rPr lang="en-US" i="0" strike="noStrike" dirty="0">
                <a:effectLst/>
              </a:rPr>
              <a:t>computer network</a:t>
            </a:r>
            <a:r>
              <a:rPr lang="en-US" i="0" dirty="0">
                <a:effectLst/>
              </a:rPr>
              <a:t> that serves as an endpoint for sending and receiving data across the network.</a:t>
            </a:r>
            <a:endParaRPr lang="en-US" sz="3200" i="0" strike="noStrike" baseline="0" dirty="0"/>
          </a:p>
        </p:txBody>
      </p:sp>
      <p:graphicFrame>
        <p:nvGraphicFramePr>
          <p:cNvPr id="2" name="Diagram 1">
            <a:extLst>
              <a:ext uri="{FF2B5EF4-FFF2-40B4-BE49-F238E27FC236}">
                <a16:creationId xmlns:a16="http://schemas.microsoft.com/office/drawing/2014/main" id="{C1FD086E-41BB-3B0E-DBA5-076810A03372}"/>
              </a:ext>
            </a:extLst>
          </p:cNvPr>
          <p:cNvGraphicFramePr/>
          <p:nvPr/>
        </p:nvGraphicFramePr>
        <p:xfrm>
          <a:off x="260990" y="865758"/>
          <a:ext cx="2682205" cy="1594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684,223 Wifi Icon Stock Photos, Pictures &amp; Royalty-Free Images - iStock">
            <a:extLst>
              <a:ext uri="{FF2B5EF4-FFF2-40B4-BE49-F238E27FC236}">
                <a16:creationId xmlns:a16="http://schemas.microsoft.com/office/drawing/2014/main" id="{309E407C-5893-2CCD-9C9A-6B8461AF7275}"/>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393099" y="3079300"/>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Laptop with solid fill">
            <a:extLst>
              <a:ext uri="{FF2B5EF4-FFF2-40B4-BE49-F238E27FC236}">
                <a16:creationId xmlns:a16="http://schemas.microsoft.com/office/drawing/2014/main" id="{93A77EC8-A748-0238-6702-AF45934B4E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9670" y="2995878"/>
            <a:ext cx="1268758" cy="1268758"/>
          </a:xfrm>
          <a:prstGeom prst="rect">
            <a:avLst/>
          </a:prstGeom>
        </p:spPr>
      </p:pic>
      <p:pic>
        <p:nvPicPr>
          <p:cNvPr id="11" name="Graphic 10" descr="Lock with solid fill">
            <a:extLst>
              <a:ext uri="{FF2B5EF4-FFF2-40B4-BE49-F238E27FC236}">
                <a16:creationId xmlns:a16="http://schemas.microsoft.com/office/drawing/2014/main" id="{6307C0E3-98B7-D8B0-3108-05D984527E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86326" y="3712152"/>
            <a:ext cx="619607" cy="619607"/>
          </a:xfrm>
          <a:prstGeom prst="rect">
            <a:avLst/>
          </a:prstGeom>
        </p:spPr>
      </p:pic>
      <p:pic>
        <p:nvPicPr>
          <p:cNvPr id="18" name="Graphic 17" descr="Heartbeat with solid fill">
            <a:extLst>
              <a:ext uri="{FF2B5EF4-FFF2-40B4-BE49-F238E27FC236}">
                <a16:creationId xmlns:a16="http://schemas.microsoft.com/office/drawing/2014/main" id="{7752BBA0-FBCF-62BF-45E6-67B22BAF0D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7836" y="3273605"/>
            <a:ext cx="560344" cy="560344"/>
          </a:xfrm>
          <a:prstGeom prst="rect">
            <a:avLst/>
          </a:prstGeom>
        </p:spPr>
      </p:pic>
      <p:pic>
        <p:nvPicPr>
          <p:cNvPr id="27" name="Picture 6" descr="684,223 Wifi Icon Stock Photos, Pictures &amp; Royalty-Free Images - iStock">
            <a:extLst>
              <a:ext uri="{FF2B5EF4-FFF2-40B4-BE49-F238E27FC236}">
                <a16:creationId xmlns:a16="http://schemas.microsoft.com/office/drawing/2014/main" id="{BE63ACA2-92E2-9493-11E0-DEF32B3409FA}"/>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1656589" y="4859295"/>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Laptop with solid fill">
            <a:extLst>
              <a:ext uri="{FF2B5EF4-FFF2-40B4-BE49-F238E27FC236}">
                <a16:creationId xmlns:a16="http://schemas.microsoft.com/office/drawing/2014/main" id="{F3E08786-50A8-4E7E-6A56-BCDF0C3697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3160" y="4775873"/>
            <a:ext cx="1268758" cy="1268758"/>
          </a:xfrm>
          <a:prstGeom prst="rect">
            <a:avLst/>
          </a:prstGeom>
        </p:spPr>
      </p:pic>
      <p:pic>
        <p:nvPicPr>
          <p:cNvPr id="29" name="Graphic 28" descr="Heartbeat with solid fill">
            <a:extLst>
              <a:ext uri="{FF2B5EF4-FFF2-40B4-BE49-F238E27FC236}">
                <a16:creationId xmlns:a16="http://schemas.microsoft.com/office/drawing/2014/main" id="{4AE23AD0-AE3C-A672-8D5B-41ABE9AE42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81326" y="5066580"/>
            <a:ext cx="560344" cy="560344"/>
          </a:xfrm>
          <a:prstGeom prst="rect">
            <a:avLst/>
          </a:prstGeom>
        </p:spPr>
      </p:pic>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C6F1D897-C116-6E22-083B-FB0EA04920B6}"/>
                  </a:ext>
                </a:extLst>
              </p14:cNvPr>
              <p14:cNvContentPartPr/>
              <p14:nvPr/>
            </p14:nvContentPartPr>
            <p14:xfrm>
              <a:off x="1637786" y="3481032"/>
              <a:ext cx="105480" cy="72720"/>
            </p14:xfrm>
          </p:contentPart>
        </mc:Choice>
        <mc:Fallback xmlns="">
          <p:pic>
            <p:nvPicPr>
              <p:cNvPr id="35" name="Ink 34">
                <a:extLst>
                  <a:ext uri="{FF2B5EF4-FFF2-40B4-BE49-F238E27FC236}">
                    <a16:creationId xmlns:a16="http://schemas.microsoft.com/office/drawing/2014/main" id="{C6F1D897-C116-6E22-083B-FB0EA04920B6}"/>
                  </a:ext>
                </a:extLst>
              </p:cNvPr>
              <p:cNvPicPr/>
              <p:nvPr/>
            </p:nvPicPr>
            <p:blipFill>
              <a:blip r:embed="rId16"/>
              <a:stretch>
                <a:fillRect/>
              </a:stretch>
            </p:blipFill>
            <p:spPr>
              <a:xfrm>
                <a:off x="1628817" y="3472032"/>
                <a:ext cx="123060" cy="90360"/>
              </a:xfrm>
              <a:prstGeom prst="rect">
                <a:avLst/>
              </a:prstGeom>
            </p:spPr>
          </p:pic>
        </mc:Fallback>
      </mc:AlternateContent>
      <p:grpSp>
        <p:nvGrpSpPr>
          <p:cNvPr id="38" name="Group 37">
            <a:extLst>
              <a:ext uri="{FF2B5EF4-FFF2-40B4-BE49-F238E27FC236}">
                <a16:creationId xmlns:a16="http://schemas.microsoft.com/office/drawing/2014/main" id="{9932AF17-FB1F-55D3-F364-EC2DE3B34930}"/>
              </a:ext>
            </a:extLst>
          </p:cNvPr>
          <p:cNvGrpSpPr/>
          <p:nvPr/>
        </p:nvGrpSpPr>
        <p:grpSpPr>
          <a:xfrm>
            <a:off x="1777466" y="3614232"/>
            <a:ext cx="249480" cy="288000"/>
            <a:chOff x="3155890" y="3505050"/>
            <a:chExt cx="249480" cy="288000"/>
          </a:xfrm>
        </p:grpSpPr>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6FDC9EB8-F3DF-1AD6-8721-36B4F5F0F0B4}"/>
                    </a:ext>
                  </a:extLst>
                </p14:cNvPr>
                <p14:cNvContentPartPr/>
                <p14:nvPr/>
              </p14:nvContentPartPr>
              <p14:xfrm>
                <a:off x="3155890" y="3505050"/>
                <a:ext cx="111240" cy="97920"/>
              </p14:xfrm>
            </p:contentPart>
          </mc:Choice>
          <mc:Fallback xmlns="">
            <p:pic>
              <p:nvPicPr>
                <p:cNvPr id="36" name="Ink 35">
                  <a:extLst>
                    <a:ext uri="{FF2B5EF4-FFF2-40B4-BE49-F238E27FC236}">
                      <a16:creationId xmlns:a16="http://schemas.microsoft.com/office/drawing/2014/main" id="{6FDC9EB8-F3DF-1AD6-8721-36B4F5F0F0B4}"/>
                    </a:ext>
                  </a:extLst>
                </p:cNvPr>
                <p:cNvPicPr/>
                <p:nvPr/>
              </p:nvPicPr>
              <p:blipFill>
                <a:blip r:embed="rId18"/>
                <a:stretch>
                  <a:fillRect/>
                </a:stretch>
              </p:blipFill>
              <p:spPr>
                <a:xfrm>
                  <a:off x="3146919" y="3496050"/>
                  <a:ext cx="128823"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5FA1FDD7-DDE6-6AF7-4A90-76A0823F0A72}"/>
                    </a:ext>
                  </a:extLst>
                </p14:cNvPr>
                <p14:cNvContentPartPr/>
                <p14:nvPr/>
              </p14:nvContentPartPr>
              <p14:xfrm>
                <a:off x="3308170" y="3651210"/>
                <a:ext cx="97200" cy="141840"/>
              </p14:xfrm>
            </p:contentPart>
          </mc:Choice>
          <mc:Fallback xmlns="">
            <p:pic>
              <p:nvPicPr>
                <p:cNvPr id="37" name="Ink 36">
                  <a:extLst>
                    <a:ext uri="{FF2B5EF4-FFF2-40B4-BE49-F238E27FC236}">
                      <a16:creationId xmlns:a16="http://schemas.microsoft.com/office/drawing/2014/main" id="{5FA1FDD7-DDE6-6AF7-4A90-76A0823F0A72}"/>
                    </a:ext>
                  </a:extLst>
                </p:cNvPr>
                <p:cNvPicPr/>
                <p:nvPr/>
              </p:nvPicPr>
              <p:blipFill>
                <a:blip r:embed="rId20"/>
                <a:stretch>
                  <a:fillRect/>
                </a:stretch>
              </p:blipFill>
              <p:spPr>
                <a:xfrm>
                  <a:off x="3299170" y="3642210"/>
                  <a:ext cx="114840" cy="159480"/>
                </a:xfrm>
                <a:prstGeom prst="rect">
                  <a:avLst/>
                </a:prstGeom>
              </p:spPr>
            </p:pic>
          </mc:Fallback>
        </mc:AlternateContent>
      </p:grpSp>
      <p:grpSp>
        <p:nvGrpSpPr>
          <p:cNvPr id="41" name="Group 40">
            <a:extLst>
              <a:ext uri="{FF2B5EF4-FFF2-40B4-BE49-F238E27FC236}">
                <a16:creationId xmlns:a16="http://schemas.microsoft.com/office/drawing/2014/main" id="{2987D9BB-61F5-3FD7-E19E-FF1156154346}"/>
              </a:ext>
            </a:extLst>
          </p:cNvPr>
          <p:cNvGrpSpPr/>
          <p:nvPr/>
        </p:nvGrpSpPr>
        <p:grpSpPr>
          <a:xfrm>
            <a:off x="2062946" y="3969912"/>
            <a:ext cx="113760" cy="235080"/>
            <a:chOff x="3441370" y="3860730"/>
            <a:chExt cx="113760" cy="235080"/>
          </a:xfrm>
        </p:grpSpPr>
        <mc:AlternateContent xmlns:mc="http://schemas.openxmlformats.org/markup-compatibility/2006" xmlns:p14="http://schemas.microsoft.com/office/powerpoint/2010/main">
          <mc:Choice Requires="p14">
            <p:contentPart p14:bwMode="auto" r:id="rId21">
              <p14:nvContentPartPr>
                <p14:cNvPr id="39" name="Ink 38">
                  <a:extLst>
                    <a:ext uri="{FF2B5EF4-FFF2-40B4-BE49-F238E27FC236}">
                      <a16:creationId xmlns:a16="http://schemas.microsoft.com/office/drawing/2014/main" id="{51919502-E1BA-E2AE-0935-B4EB0C56CF3E}"/>
                    </a:ext>
                  </a:extLst>
                </p14:cNvPr>
                <p14:cNvContentPartPr/>
                <p14:nvPr/>
              </p14:nvContentPartPr>
              <p14:xfrm>
                <a:off x="3441370" y="3860730"/>
                <a:ext cx="49320" cy="77760"/>
              </p14:xfrm>
            </p:contentPart>
          </mc:Choice>
          <mc:Fallback xmlns="">
            <p:pic>
              <p:nvPicPr>
                <p:cNvPr id="39" name="Ink 38">
                  <a:extLst>
                    <a:ext uri="{FF2B5EF4-FFF2-40B4-BE49-F238E27FC236}">
                      <a16:creationId xmlns:a16="http://schemas.microsoft.com/office/drawing/2014/main" id="{51919502-E1BA-E2AE-0935-B4EB0C56CF3E}"/>
                    </a:ext>
                  </a:extLst>
                </p:cNvPr>
                <p:cNvPicPr/>
                <p:nvPr/>
              </p:nvPicPr>
              <p:blipFill>
                <a:blip r:embed="rId22"/>
                <a:stretch>
                  <a:fillRect/>
                </a:stretch>
              </p:blipFill>
              <p:spPr>
                <a:xfrm>
                  <a:off x="3432370" y="3851730"/>
                  <a:ext cx="66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k 39">
                  <a:extLst>
                    <a:ext uri="{FF2B5EF4-FFF2-40B4-BE49-F238E27FC236}">
                      <a16:creationId xmlns:a16="http://schemas.microsoft.com/office/drawing/2014/main" id="{3162DA09-311C-5226-96CA-B83EFCD9A35A}"/>
                    </a:ext>
                  </a:extLst>
                </p14:cNvPr>
                <p14:cNvContentPartPr/>
                <p14:nvPr/>
              </p14:nvContentPartPr>
              <p14:xfrm>
                <a:off x="3524170" y="3993930"/>
                <a:ext cx="30960" cy="101880"/>
              </p14:xfrm>
            </p:contentPart>
          </mc:Choice>
          <mc:Fallback xmlns="">
            <p:pic>
              <p:nvPicPr>
                <p:cNvPr id="40" name="Ink 39">
                  <a:extLst>
                    <a:ext uri="{FF2B5EF4-FFF2-40B4-BE49-F238E27FC236}">
                      <a16:creationId xmlns:a16="http://schemas.microsoft.com/office/drawing/2014/main" id="{3162DA09-311C-5226-96CA-B83EFCD9A35A}"/>
                    </a:ext>
                  </a:extLst>
                </p:cNvPr>
                <p:cNvPicPr/>
                <p:nvPr/>
              </p:nvPicPr>
              <p:blipFill>
                <a:blip r:embed="rId24"/>
                <a:stretch>
                  <a:fillRect/>
                </a:stretch>
              </p:blipFill>
              <p:spPr>
                <a:xfrm>
                  <a:off x="3515170" y="3984930"/>
                  <a:ext cx="48600" cy="119520"/>
                </a:xfrm>
                <a:prstGeom prst="rect">
                  <a:avLst/>
                </a:prstGeom>
              </p:spPr>
            </p:pic>
          </mc:Fallback>
        </mc:AlternateContent>
      </p:grpSp>
      <p:grpSp>
        <p:nvGrpSpPr>
          <p:cNvPr id="46" name="Group 45">
            <a:extLst>
              <a:ext uri="{FF2B5EF4-FFF2-40B4-BE49-F238E27FC236}">
                <a16:creationId xmlns:a16="http://schemas.microsoft.com/office/drawing/2014/main" id="{500520D0-B791-D0CF-A3CC-971613A79B94}"/>
              </a:ext>
            </a:extLst>
          </p:cNvPr>
          <p:cNvGrpSpPr/>
          <p:nvPr/>
        </p:nvGrpSpPr>
        <p:grpSpPr>
          <a:xfrm>
            <a:off x="2170946" y="4261872"/>
            <a:ext cx="37800" cy="295920"/>
            <a:chOff x="3549370" y="4152690"/>
            <a:chExt cx="37800" cy="295920"/>
          </a:xfrm>
        </p:grpSpPr>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8D8572DC-17A2-23A8-595B-C225E0556F9A}"/>
                    </a:ext>
                  </a:extLst>
                </p14:cNvPr>
                <p14:cNvContentPartPr/>
                <p14:nvPr/>
              </p14:nvContentPartPr>
              <p14:xfrm>
                <a:off x="3561970" y="4152690"/>
                <a:ext cx="360" cy="95400"/>
              </p14:xfrm>
            </p:contentPart>
          </mc:Choice>
          <mc:Fallback xmlns="">
            <p:pic>
              <p:nvPicPr>
                <p:cNvPr id="44" name="Ink 43">
                  <a:extLst>
                    <a:ext uri="{FF2B5EF4-FFF2-40B4-BE49-F238E27FC236}">
                      <a16:creationId xmlns:a16="http://schemas.microsoft.com/office/drawing/2014/main" id="{8D8572DC-17A2-23A8-595B-C225E0556F9A}"/>
                    </a:ext>
                  </a:extLst>
                </p:cNvPr>
                <p:cNvPicPr/>
                <p:nvPr/>
              </p:nvPicPr>
              <p:blipFill>
                <a:blip r:embed="rId26"/>
                <a:stretch>
                  <a:fillRect/>
                </a:stretch>
              </p:blipFill>
              <p:spPr>
                <a:xfrm>
                  <a:off x="3552970" y="4143690"/>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C674C691-8917-A152-AF72-741472ABE110}"/>
                    </a:ext>
                  </a:extLst>
                </p14:cNvPr>
                <p14:cNvContentPartPr/>
                <p14:nvPr/>
              </p14:nvContentPartPr>
              <p14:xfrm>
                <a:off x="3549370" y="4298490"/>
                <a:ext cx="37800" cy="150120"/>
              </p14:xfrm>
            </p:contentPart>
          </mc:Choice>
          <mc:Fallback xmlns="">
            <p:pic>
              <p:nvPicPr>
                <p:cNvPr id="45" name="Ink 44">
                  <a:extLst>
                    <a:ext uri="{FF2B5EF4-FFF2-40B4-BE49-F238E27FC236}">
                      <a16:creationId xmlns:a16="http://schemas.microsoft.com/office/drawing/2014/main" id="{C674C691-8917-A152-AF72-741472ABE110}"/>
                    </a:ext>
                  </a:extLst>
                </p:cNvPr>
                <p:cNvPicPr/>
                <p:nvPr/>
              </p:nvPicPr>
              <p:blipFill>
                <a:blip r:embed="rId28"/>
                <a:stretch>
                  <a:fillRect/>
                </a:stretch>
              </p:blipFill>
              <p:spPr>
                <a:xfrm>
                  <a:off x="3540370" y="4289490"/>
                  <a:ext cx="55440" cy="167760"/>
                </a:xfrm>
                <a:prstGeom prst="rect">
                  <a:avLst/>
                </a:prstGeom>
              </p:spPr>
            </p:pic>
          </mc:Fallback>
        </mc:AlternateContent>
      </p:grpSp>
      <p:grpSp>
        <p:nvGrpSpPr>
          <p:cNvPr id="49" name="Group 48">
            <a:extLst>
              <a:ext uri="{FF2B5EF4-FFF2-40B4-BE49-F238E27FC236}">
                <a16:creationId xmlns:a16="http://schemas.microsoft.com/office/drawing/2014/main" id="{8D22F603-C57C-95FC-87D7-DC5425607898}"/>
              </a:ext>
            </a:extLst>
          </p:cNvPr>
          <p:cNvGrpSpPr/>
          <p:nvPr/>
        </p:nvGrpSpPr>
        <p:grpSpPr>
          <a:xfrm>
            <a:off x="2240786" y="4598472"/>
            <a:ext cx="183600" cy="160560"/>
            <a:chOff x="3619210" y="4489290"/>
            <a:chExt cx="183600" cy="160560"/>
          </a:xfrm>
        </p:grpSpPr>
        <mc:AlternateContent xmlns:mc="http://schemas.openxmlformats.org/markup-compatibility/2006" xmlns:p14="http://schemas.microsoft.com/office/powerpoint/2010/main">
          <mc:Choice Requires="p14">
            <p:contentPart p14:bwMode="auto" r:id="rId29">
              <p14:nvContentPartPr>
                <p14:cNvPr id="47" name="Ink 46">
                  <a:extLst>
                    <a:ext uri="{FF2B5EF4-FFF2-40B4-BE49-F238E27FC236}">
                      <a16:creationId xmlns:a16="http://schemas.microsoft.com/office/drawing/2014/main" id="{53753E36-A931-C54B-023F-B0D5FDA018D1}"/>
                    </a:ext>
                  </a:extLst>
                </p14:cNvPr>
                <p14:cNvContentPartPr/>
                <p14:nvPr/>
              </p14:nvContentPartPr>
              <p14:xfrm>
                <a:off x="3619210" y="4489290"/>
                <a:ext cx="91080" cy="84600"/>
              </p14:xfrm>
            </p:contentPart>
          </mc:Choice>
          <mc:Fallback xmlns="">
            <p:pic>
              <p:nvPicPr>
                <p:cNvPr id="47" name="Ink 46">
                  <a:extLst>
                    <a:ext uri="{FF2B5EF4-FFF2-40B4-BE49-F238E27FC236}">
                      <a16:creationId xmlns:a16="http://schemas.microsoft.com/office/drawing/2014/main" id="{53753E36-A931-C54B-023F-B0D5FDA018D1}"/>
                    </a:ext>
                  </a:extLst>
                </p:cNvPr>
                <p:cNvPicPr/>
                <p:nvPr/>
              </p:nvPicPr>
              <p:blipFill>
                <a:blip r:embed="rId30"/>
                <a:stretch>
                  <a:fillRect/>
                </a:stretch>
              </p:blipFill>
              <p:spPr>
                <a:xfrm>
                  <a:off x="3610245" y="4480290"/>
                  <a:ext cx="108651"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Ink 47">
                  <a:extLst>
                    <a:ext uri="{FF2B5EF4-FFF2-40B4-BE49-F238E27FC236}">
                      <a16:creationId xmlns:a16="http://schemas.microsoft.com/office/drawing/2014/main" id="{95D418B9-9215-1386-1050-F3829EDEA86F}"/>
                    </a:ext>
                  </a:extLst>
                </p14:cNvPr>
                <p14:cNvContentPartPr/>
                <p14:nvPr/>
              </p14:nvContentPartPr>
              <p14:xfrm>
                <a:off x="3746290" y="4571730"/>
                <a:ext cx="56520" cy="78120"/>
              </p14:xfrm>
            </p:contentPart>
          </mc:Choice>
          <mc:Fallback xmlns="">
            <p:pic>
              <p:nvPicPr>
                <p:cNvPr id="48" name="Ink 47">
                  <a:extLst>
                    <a:ext uri="{FF2B5EF4-FFF2-40B4-BE49-F238E27FC236}">
                      <a16:creationId xmlns:a16="http://schemas.microsoft.com/office/drawing/2014/main" id="{95D418B9-9215-1386-1050-F3829EDEA86F}"/>
                    </a:ext>
                  </a:extLst>
                </p:cNvPr>
                <p:cNvPicPr/>
                <p:nvPr/>
              </p:nvPicPr>
              <p:blipFill>
                <a:blip r:embed="rId32"/>
                <a:stretch>
                  <a:fillRect/>
                </a:stretch>
              </p:blipFill>
              <p:spPr>
                <a:xfrm>
                  <a:off x="3737290" y="4562771"/>
                  <a:ext cx="74160" cy="9567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52" name="Ink 51">
                <a:extLst>
                  <a:ext uri="{FF2B5EF4-FFF2-40B4-BE49-F238E27FC236}">
                    <a16:creationId xmlns:a16="http://schemas.microsoft.com/office/drawing/2014/main" id="{D8F69FB9-580B-AD53-CAC8-8482784F5A14}"/>
                  </a:ext>
                </a:extLst>
              </p14:cNvPr>
              <p14:cNvContentPartPr/>
              <p14:nvPr/>
            </p14:nvContentPartPr>
            <p14:xfrm>
              <a:off x="2456786" y="4820592"/>
              <a:ext cx="43200" cy="95760"/>
            </p14:xfrm>
          </p:contentPart>
        </mc:Choice>
        <mc:Fallback xmlns="">
          <p:pic>
            <p:nvPicPr>
              <p:cNvPr id="52" name="Ink 51">
                <a:extLst>
                  <a:ext uri="{FF2B5EF4-FFF2-40B4-BE49-F238E27FC236}">
                    <a16:creationId xmlns:a16="http://schemas.microsoft.com/office/drawing/2014/main" id="{D8F69FB9-580B-AD53-CAC8-8482784F5A14}"/>
                  </a:ext>
                </a:extLst>
              </p:cNvPr>
              <p:cNvPicPr/>
              <p:nvPr/>
            </p:nvPicPr>
            <p:blipFill>
              <a:blip r:embed="rId34"/>
              <a:stretch>
                <a:fillRect/>
              </a:stretch>
            </p:blipFill>
            <p:spPr>
              <a:xfrm>
                <a:off x="2447786" y="4811558"/>
                <a:ext cx="60840" cy="113467"/>
              </a:xfrm>
              <a:prstGeom prst="rect">
                <a:avLst/>
              </a:prstGeom>
            </p:spPr>
          </p:pic>
        </mc:Fallback>
      </mc:AlternateContent>
    </p:spTree>
    <p:extLst>
      <p:ext uri="{BB962C8B-B14F-4D97-AF65-F5344CB8AC3E}">
        <p14:creationId xmlns:p14="http://schemas.microsoft.com/office/powerpoint/2010/main" val="34919859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3497033" y="349250"/>
            <a:ext cx="8694966" cy="6508749"/>
          </a:xfrm>
        </p:spPr>
        <p:txBody>
          <a:bodyPr>
            <a:normAutofit/>
          </a:bodyPr>
          <a:lstStyle/>
          <a:p>
            <a:r>
              <a:rPr lang="en-US" sz="3800" i="0" u="none" strike="noStrike" baseline="0" dirty="0"/>
              <a:t>Socket programming:</a:t>
            </a:r>
          </a:p>
          <a:p>
            <a:endParaRPr lang="en-US" sz="600" i="0" u="none" strike="noStrike" baseline="0" dirty="0"/>
          </a:p>
          <a:p>
            <a:pPr marL="342900" indent="-342900" algn="l">
              <a:buFont typeface="Arial" panose="020B0604020202020204" pitchFamily="34" charset="0"/>
              <a:buChar char="•"/>
            </a:pPr>
            <a:r>
              <a:rPr lang="en-US" b="0" i="0" u="none" strike="noStrike" baseline="0" dirty="0"/>
              <a:t>Socket programming is started by importing the socket library and making a simple socket. </a:t>
            </a:r>
          </a:p>
          <a:p>
            <a:pPr algn="l"/>
            <a:r>
              <a:rPr lang="en-US" b="0" i="0" u="none" strike="noStrike" baseline="0" dirty="0"/>
              <a:t>	import socket</a:t>
            </a:r>
          </a:p>
          <a:p>
            <a:pPr algn="l"/>
            <a:r>
              <a:rPr lang="en-US" b="0" i="0" u="none" strike="noStrike" baseline="0" dirty="0"/>
              <a:t>	s = socket.socket(socket.AF_INET, socket.SOCK_STREAM)</a:t>
            </a:r>
          </a:p>
          <a:p>
            <a:pPr algn="l"/>
            <a:endParaRPr lang="en-US" b="0" i="0" u="none" strike="noStrike" baseline="0" dirty="0"/>
          </a:p>
          <a:p>
            <a:pPr marL="342900" indent="-342900" algn="l">
              <a:buFont typeface="Arial" panose="020B0604020202020204" pitchFamily="34" charset="0"/>
              <a:buChar char="•"/>
            </a:pPr>
            <a:r>
              <a:rPr lang="en-US" b="0" i="0" u="none" strike="noStrike" baseline="0" dirty="0"/>
              <a:t>Here we made a socket instance and passed two parameters. The first parameter is AF_INET (refers to the address-family </a:t>
            </a:r>
            <a:r>
              <a:rPr lang="en-US" dirty="0"/>
              <a:t>IP</a:t>
            </a:r>
            <a:r>
              <a:rPr lang="en-US" b="0" i="0" u="none" strike="noStrike" baseline="0" dirty="0"/>
              <a:t>v4) and the second one is SOCK_STREAM (it means connection-oriented TCP protocol).</a:t>
            </a:r>
          </a:p>
          <a:p>
            <a:pPr marL="342900" indent="-342900" algn="l">
              <a:buFont typeface="Arial" panose="020B0604020202020204" pitchFamily="34" charset="0"/>
              <a:buChar char="•"/>
            </a:pPr>
            <a:endParaRPr lang="en-US" sz="2800" b="0" i="0" u="none" strike="noStrike" baseline="0" dirty="0"/>
          </a:p>
        </p:txBody>
      </p:sp>
      <p:graphicFrame>
        <p:nvGraphicFramePr>
          <p:cNvPr id="2" name="Diagram 1">
            <a:extLst>
              <a:ext uri="{FF2B5EF4-FFF2-40B4-BE49-F238E27FC236}">
                <a16:creationId xmlns:a16="http://schemas.microsoft.com/office/drawing/2014/main" id="{C1FD086E-41BB-3B0E-DBA5-076810A03372}"/>
              </a:ext>
            </a:extLst>
          </p:cNvPr>
          <p:cNvGraphicFramePr/>
          <p:nvPr>
            <p:extLst>
              <p:ext uri="{D42A27DB-BD31-4B8C-83A1-F6EECF244321}">
                <p14:modId xmlns:p14="http://schemas.microsoft.com/office/powerpoint/2010/main" val="2158493828"/>
              </p:ext>
            </p:extLst>
          </p:nvPr>
        </p:nvGraphicFramePr>
        <p:xfrm>
          <a:off x="260990" y="865758"/>
          <a:ext cx="2682205" cy="1594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684,223 Wifi Icon Stock Photos, Pictures &amp; Royalty-Free Images - iStock">
            <a:extLst>
              <a:ext uri="{FF2B5EF4-FFF2-40B4-BE49-F238E27FC236}">
                <a16:creationId xmlns:a16="http://schemas.microsoft.com/office/drawing/2014/main" id="{309E407C-5893-2CCD-9C9A-6B8461AF7275}"/>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393099" y="3079300"/>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Laptop with solid fill">
            <a:extLst>
              <a:ext uri="{FF2B5EF4-FFF2-40B4-BE49-F238E27FC236}">
                <a16:creationId xmlns:a16="http://schemas.microsoft.com/office/drawing/2014/main" id="{93A77EC8-A748-0238-6702-AF45934B4E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9670" y="2995878"/>
            <a:ext cx="1268758" cy="1268758"/>
          </a:xfrm>
          <a:prstGeom prst="rect">
            <a:avLst/>
          </a:prstGeom>
        </p:spPr>
      </p:pic>
      <p:pic>
        <p:nvPicPr>
          <p:cNvPr id="11" name="Graphic 10" descr="Lock with solid fill">
            <a:extLst>
              <a:ext uri="{FF2B5EF4-FFF2-40B4-BE49-F238E27FC236}">
                <a16:creationId xmlns:a16="http://schemas.microsoft.com/office/drawing/2014/main" id="{6307C0E3-98B7-D8B0-3108-05D984527E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86326" y="3712152"/>
            <a:ext cx="619607" cy="619607"/>
          </a:xfrm>
          <a:prstGeom prst="rect">
            <a:avLst/>
          </a:prstGeom>
        </p:spPr>
      </p:pic>
      <p:pic>
        <p:nvPicPr>
          <p:cNvPr id="18" name="Graphic 17" descr="Heartbeat with solid fill">
            <a:extLst>
              <a:ext uri="{FF2B5EF4-FFF2-40B4-BE49-F238E27FC236}">
                <a16:creationId xmlns:a16="http://schemas.microsoft.com/office/drawing/2014/main" id="{7752BBA0-FBCF-62BF-45E6-67B22BAF0D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7836" y="3273605"/>
            <a:ext cx="560344" cy="560344"/>
          </a:xfrm>
          <a:prstGeom prst="rect">
            <a:avLst/>
          </a:prstGeom>
        </p:spPr>
      </p:pic>
      <p:pic>
        <p:nvPicPr>
          <p:cNvPr id="27" name="Picture 6" descr="684,223 Wifi Icon Stock Photos, Pictures &amp; Royalty-Free Images - iStock">
            <a:extLst>
              <a:ext uri="{FF2B5EF4-FFF2-40B4-BE49-F238E27FC236}">
                <a16:creationId xmlns:a16="http://schemas.microsoft.com/office/drawing/2014/main" id="{BE63ACA2-92E2-9493-11E0-DEF32B3409FA}"/>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1656589" y="4859295"/>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Laptop with solid fill">
            <a:extLst>
              <a:ext uri="{FF2B5EF4-FFF2-40B4-BE49-F238E27FC236}">
                <a16:creationId xmlns:a16="http://schemas.microsoft.com/office/drawing/2014/main" id="{F3E08786-50A8-4E7E-6A56-BCDF0C3697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3160" y="4775873"/>
            <a:ext cx="1268758" cy="1268758"/>
          </a:xfrm>
          <a:prstGeom prst="rect">
            <a:avLst/>
          </a:prstGeom>
        </p:spPr>
      </p:pic>
      <p:pic>
        <p:nvPicPr>
          <p:cNvPr id="29" name="Graphic 28" descr="Heartbeat with solid fill">
            <a:extLst>
              <a:ext uri="{FF2B5EF4-FFF2-40B4-BE49-F238E27FC236}">
                <a16:creationId xmlns:a16="http://schemas.microsoft.com/office/drawing/2014/main" id="{4AE23AD0-AE3C-A672-8D5B-41ABE9AE42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81326" y="5066580"/>
            <a:ext cx="560344" cy="560344"/>
          </a:xfrm>
          <a:prstGeom prst="rect">
            <a:avLst/>
          </a:prstGeom>
        </p:spPr>
      </p:pic>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C6F1D897-C116-6E22-083B-FB0EA04920B6}"/>
                  </a:ext>
                </a:extLst>
              </p14:cNvPr>
              <p14:cNvContentPartPr/>
              <p14:nvPr/>
            </p14:nvContentPartPr>
            <p14:xfrm>
              <a:off x="1637786" y="3481032"/>
              <a:ext cx="105480" cy="72720"/>
            </p14:xfrm>
          </p:contentPart>
        </mc:Choice>
        <mc:Fallback xmlns="">
          <p:pic>
            <p:nvPicPr>
              <p:cNvPr id="35" name="Ink 34">
                <a:extLst>
                  <a:ext uri="{FF2B5EF4-FFF2-40B4-BE49-F238E27FC236}">
                    <a16:creationId xmlns:a16="http://schemas.microsoft.com/office/drawing/2014/main" id="{C6F1D897-C116-6E22-083B-FB0EA04920B6}"/>
                  </a:ext>
                </a:extLst>
              </p:cNvPr>
              <p:cNvPicPr/>
              <p:nvPr/>
            </p:nvPicPr>
            <p:blipFill>
              <a:blip r:embed="rId16"/>
              <a:stretch>
                <a:fillRect/>
              </a:stretch>
            </p:blipFill>
            <p:spPr>
              <a:xfrm>
                <a:off x="1628817" y="3472032"/>
                <a:ext cx="123060" cy="90360"/>
              </a:xfrm>
              <a:prstGeom prst="rect">
                <a:avLst/>
              </a:prstGeom>
            </p:spPr>
          </p:pic>
        </mc:Fallback>
      </mc:AlternateContent>
      <p:grpSp>
        <p:nvGrpSpPr>
          <p:cNvPr id="38" name="Group 37">
            <a:extLst>
              <a:ext uri="{FF2B5EF4-FFF2-40B4-BE49-F238E27FC236}">
                <a16:creationId xmlns:a16="http://schemas.microsoft.com/office/drawing/2014/main" id="{9932AF17-FB1F-55D3-F364-EC2DE3B34930}"/>
              </a:ext>
            </a:extLst>
          </p:cNvPr>
          <p:cNvGrpSpPr/>
          <p:nvPr/>
        </p:nvGrpSpPr>
        <p:grpSpPr>
          <a:xfrm>
            <a:off x="1777466" y="3614232"/>
            <a:ext cx="249480" cy="288000"/>
            <a:chOff x="3155890" y="3505050"/>
            <a:chExt cx="249480" cy="288000"/>
          </a:xfrm>
        </p:grpSpPr>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6FDC9EB8-F3DF-1AD6-8721-36B4F5F0F0B4}"/>
                    </a:ext>
                  </a:extLst>
                </p14:cNvPr>
                <p14:cNvContentPartPr/>
                <p14:nvPr/>
              </p14:nvContentPartPr>
              <p14:xfrm>
                <a:off x="3155890" y="3505050"/>
                <a:ext cx="111240" cy="97920"/>
              </p14:xfrm>
            </p:contentPart>
          </mc:Choice>
          <mc:Fallback xmlns="">
            <p:pic>
              <p:nvPicPr>
                <p:cNvPr id="36" name="Ink 35">
                  <a:extLst>
                    <a:ext uri="{FF2B5EF4-FFF2-40B4-BE49-F238E27FC236}">
                      <a16:creationId xmlns:a16="http://schemas.microsoft.com/office/drawing/2014/main" id="{6FDC9EB8-F3DF-1AD6-8721-36B4F5F0F0B4}"/>
                    </a:ext>
                  </a:extLst>
                </p:cNvPr>
                <p:cNvPicPr/>
                <p:nvPr/>
              </p:nvPicPr>
              <p:blipFill>
                <a:blip r:embed="rId18"/>
                <a:stretch>
                  <a:fillRect/>
                </a:stretch>
              </p:blipFill>
              <p:spPr>
                <a:xfrm>
                  <a:off x="3146919" y="3496050"/>
                  <a:ext cx="128823"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5FA1FDD7-DDE6-6AF7-4A90-76A0823F0A72}"/>
                    </a:ext>
                  </a:extLst>
                </p14:cNvPr>
                <p14:cNvContentPartPr/>
                <p14:nvPr/>
              </p14:nvContentPartPr>
              <p14:xfrm>
                <a:off x="3308170" y="3651210"/>
                <a:ext cx="97200" cy="141840"/>
              </p14:xfrm>
            </p:contentPart>
          </mc:Choice>
          <mc:Fallback xmlns="">
            <p:pic>
              <p:nvPicPr>
                <p:cNvPr id="37" name="Ink 36">
                  <a:extLst>
                    <a:ext uri="{FF2B5EF4-FFF2-40B4-BE49-F238E27FC236}">
                      <a16:creationId xmlns:a16="http://schemas.microsoft.com/office/drawing/2014/main" id="{5FA1FDD7-DDE6-6AF7-4A90-76A0823F0A72}"/>
                    </a:ext>
                  </a:extLst>
                </p:cNvPr>
                <p:cNvPicPr/>
                <p:nvPr/>
              </p:nvPicPr>
              <p:blipFill>
                <a:blip r:embed="rId20"/>
                <a:stretch>
                  <a:fillRect/>
                </a:stretch>
              </p:blipFill>
              <p:spPr>
                <a:xfrm>
                  <a:off x="3299170" y="3642210"/>
                  <a:ext cx="114840" cy="159480"/>
                </a:xfrm>
                <a:prstGeom prst="rect">
                  <a:avLst/>
                </a:prstGeom>
              </p:spPr>
            </p:pic>
          </mc:Fallback>
        </mc:AlternateContent>
      </p:grpSp>
      <p:grpSp>
        <p:nvGrpSpPr>
          <p:cNvPr id="41" name="Group 40">
            <a:extLst>
              <a:ext uri="{FF2B5EF4-FFF2-40B4-BE49-F238E27FC236}">
                <a16:creationId xmlns:a16="http://schemas.microsoft.com/office/drawing/2014/main" id="{2987D9BB-61F5-3FD7-E19E-FF1156154346}"/>
              </a:ext>
            </a:extLst>
          </p:cNvPr>
          <p:cNvGrpSpPr/>
          <p:nvPr/>
        </p:nvGrpSpPr>
        <p:grpSpPr>
          <a:xfrm>
            <a:off x="2062946" y="3969912"/>
            <a:ext cx="113760" cy="235080"/>
            <a:chOff x="3441370" y="3860730"/>
            <a:chExt cx="113760" cy="235080"/>
          </a:xfrm>
        </p:grpSpPr>
        <mc:AlternateContent xmlns:mc="http://schemas.openxmlformats.org/markup-compatibility/2006" xmlns:p14="http://schemas.microsoft.com/office/powerpoint/2010/main">
          <mc:Choice Requires="p14">
            <p:contentPart p14:bwMode="auto" r:id="rId21">
              <p14:nvContentPartPr>
                <p14:cNvPr id="39" name="Ink 38">
                  <a:extLst>
                    <a:ext uri="{FF2B5EF4-FFF2-40B4-BE49-F238E27FC236}">
                      <a16:creationId xmlns:a16="http://schemas.microsoft.com/office/drawing/2014/main" id="{51919502-E1BA-E2AE-0935-B4EB0C56CF3E}"/>
                    </a:ext>
                  </a:extLst>
                </p14:cNvPr>
                <p14:cNvContentPartPr/>
                <p14:nvPr/>
              </p14:nvContentPartPr>
              <p14:xfrm>
                <a:off x="3441370" y="3860730"/>
                <a:ext cx="49320" cy="77760"/>
              </p14:xfrm>
            </p:contentPart>
          </mc:Choice>
          <mc:Fallback xmlns="">
            <p:pic>
              <p:nvPicPr>
                <p:cNvPr id="39" name="Ink 38">
                  <a:extLst>
                    <a:ext uri="{FF2B5EF4-FFF2-40B4-BE49-F238E27FC236}">
                      <a16:creationId xmlns:a16="http://schemas.microsoft.com/office/drawing/2014/main" id="{51919502-E1BA-E2AE-0935-B4EB0C56CF3E}"/>
                    </a:ext>
                  </a:extLst>
                </p:cNvPr>
                <p:cNvPicPr/>
                <p:nvPr/>
              </p:nvPicPr>
              <p:blipFill>
                <a:blip r:embed="rId22"/>
                <a:stretch>
                  <a:fillRect/>
                </a:stretch>
              </p:blipFill>
              <p:spPr>
                <a:xfrm>
                  <a:off x="3432370" y="3851730"/>
                  <a:ext cx="66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k 39">
                  <a:extLst>
                    <a:ext uri="{FF2B5EF4-FFF2-40B4-BE49-F238E27FC236}">
                      <a16:creationId xmlns:a16="http://schemas.microsoft.com/office/drawing/2014/main" id="{3162DA09-311C-5226-96CA-B83EFCD9A35A}"/>
                    </a:ext>
                  </a:extLst>
                </p14:cNvPr>
                <p14:cNvContentPartPr/>
                <p14:nvPr/>
              </p14:nvContentPartPr>
              <p14:xfrm>
                <a:off x="3524170" y="3993930"/>
                <a:ext cx="30960" cy="101880"/>
              </p14:xfrm>
            </p:contentPart>
          </mc:Choice>
          <mc:Fallback xmlns="">
            <p:pic>
              <p:nvPicPr>
                <p:cNvPr id="40" name="Ink 39">
                  <a:extLst>
                    <a:ext uri="{FF2B5EF4-FFF2-40B4-BE49-F238E27FC236}">
                      <a16:creationId xmlns:a16="http://schemas.microsoft.com/office/drawing/2014/main" id="{3162DA09-311C-5226-96CA-B83EFCD9A35A}"/>
                    </a:ext>
                  </a:extLst>
                </p:cNvPr>
                <p:cNvPicPr/>
                <p:nvPr/>
              </p:nvPicPr>
              <p:blipFill>
                <a:blip r:embed="rId24"/>
                <a:stretch>
                  <a:fillRect/>
                </a:stretch>
              </p:blipFill>
              <p:spPr>
                <a:xfrm>
                  <a:off x="3515170" y="3984930"/>
                  <a:ext cx="48600" cy="119520"/>
                </a:xfrm>
                <a:prstGeom prst="rect">
                  <a:avLst/>
                </a:prstGeom>
              </p:spPr>
            </p:pic>
          </mc:Fallback>
        </mc:AlternateContent>
      </p:grpSp>
      <p:grpSp>
        <p:nvGrpSpPr>
          <p:cNvPr id="46" name="Group 45">
            <a:extLst>
              <a:ext uri="{FF2B5EF4-FFF2-40B4-BE49-F238E27FC236}">
                <a16:creationId xmlns:a16="http://schemas.microsoft.com/office/drawing/2014/main" id="{500520D0-B791-D0CF-A3CC-971613A79B94}"/>
              </a:ext>
            </a:extLst>
          </p:cNvPr>
          <p:cNvGrpSpPr/>
          <p:nvPr/>
        </p:nvGrpSpPr>
        <p:grpSpPr>
          <a:xfrm>
            <a:off x="2170946" y="4261872"/>
            <a:ext cx="37800" cy="295920"/>
            <a:chOff x="3549370" y="4152690"/>
            <a:chExt cx="37800" cy="295920"/>
          </a:xfrm>
        </p:grpSpPr>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8D8572DC-17A2-23A8-595B-C225E0556F9A}"/>
                    </a:ext>
                  </a:extLst>
                </p14:cNvPr>
                <p14:cNvContentPartPr/>
                <p14:nvPr/>
              </p14:nvContentPartPr>
              <p14:xfrm>
                <a:off x="3561970" y="4152690"/>
                <a:ext cx="360" cy="95400"/>
              </p14:xfrm>
            </p:contentPart>
          </mc:Choice>
          <mc:Fallback xmlns="">
            <p:pic>
              <p:nvPicPr>
                <p:cNvPr id="44" name="Ink 43">
                  <a:extLst>
                    <a:ext uri="{FF2B5EF4-FFF2-40B4-BE49-F238E27FC236}">
                      <a16:creationId xmlns:a16="http://schemas.microsoft.com/office/drawing/2014/main" id="{8D8572DC-17A2-23A8-595B-C225E0556F9A}"/>
                    </a:ext>
                  </a:extLst>
                </p:cNvPr>
                <p:cNvPicPr/>
                <p:nvPr/>
              </p:nvPicPr>
              <p:blipFill>
                <a:blip r:embed="rId26"/>
                <a:stretch>
                  <a:fillRect/>
                </a:stretch>
              </p:blipFill>
              <p:spPr>
                <a:xfrm>
                  <a:off x="3552970" y="4143690"/>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C674C691-8917-A152-AF72-741472ABE110}"/>
                    </a:ext>
                  </a:extLst>
                </p14:cNvPr>
                <p14:cNvContentPartPr/>
                <p14:nvPr/>
              </p14:nvContentPartPr>
              <p14:xfrm>
                <a:off x="3549370" y="4298490"/>
                <a:ext cx="37800" cy="150120"/>
              </p14:xfrm>
            </p:contentPart>
          </mc:Choice>
          <mc:Fallback xmlns="">
            <p:pic>
              <p:nvPicPr>
                <p:cNvPr id="45" name="Ink 44">
                  <a:extLst>
                    <a:ext uri="{FF2B5EF4-FFF2-40B4-BE49-F238E27FC236}">
                      <a16:creationId xmlns:a16="http://schemas.microsoft.com/office/drawing/2014/main" id="{C674C691-8917-A152-AF72-741472ABE110}"/>
                    </a:ext>
                  </a:extLst>
                </p:cNvPr>
                <p:cNvPicPr/>
                <p:nvPr/>
              </p:nvPicPr>
              <p:blipFill>
                <a:blip r:embed="rId28"/>
                <a:stretch>
                  <a:fillRect/>
                </a:stretch>
              </p:blipFill>
              <p:spPr>
                <a:xfrm>
                  <a:off x="3540370" y="4289490"/>
                  <a:ext cx="55440" cy="167760"/>
                </a:xfrm>
                <a:prstGeom prst="rect">
                  <a:avLst/>
                </a:prstGeom>
              </p:spPr>
            </p:pic>
          </mc:Fallback>
        </mc:AlternateContent>
      </p:grpSp>
      <p:grpSp>
        <p:nvGrpSpPr>
          <p:cNvPr id="49" name="Group 48">
            <a:extLst>
              <a:ext uri="{FF2B5EF4-FFF2-40B4-BE49-F238E27FC236}">
                <a16:creationId xmlns:a16="http://schemas.microsoft.com/office/drawing/2014/main" id="{8D22F603-C57C-95FC-87D7-DC5425607898}"/>
              </a:ext>
            </a:extLst>
          </p:cNvPr>
          <p:cNvGrpSpPr/>
          <p:nvPr/>
        </p:nvGrpSpPr>
        <p:grpSpPr>
          <a:xfrm>
            <a:off x="2240786" y="4598472"/>
            <a:ext cx="183600" cy="160560"/>
            <a:chOff x="3619210" y="4489290"/>
            <a:chExt cx="183600" cy="160560"/>
          </a:xfrm>
        </p:grpSpPr>
        <mc:AlternateContent xmlns:mc="http://schemas.openxmlformats.org/markup-compatibility/2006" xmlns:p14="http://schemas.microsoft.com/office/powerpoint/2010/main">
          <mc:Choice Requires="p14">
            <p:contentPart p14:bwMode="auto" r:id="rId29">
              <p14:nvContentPartPr>
                <p14:cNvPr id="47" name="Ink 46">
                  <a:extLst>
                    <a:ext uri="{FF2B5EF4-FFF2-40B4-BE49-F238E27FC236}">
                      <a16:creationId xmlns:a16="http://schemas.microsoft.com/office/drawing/2014/main" id="{53753E36-A931-C54B-023F-B0D5FDA018D1}"/>
                    </a:ext>
                  </a:extLst>
                </p14:cNvPr>
                <p14:cNvContentPartPr/>
                <p14:nvPr/>
              </p14:nvContentPartPr>
              <p14:xfrm>
                <a:off x="3619210" y="4489290"/>
                <a:ext cx="91080" cy="84600"/>
              </p14:xfrm>
            </p:contentPart>
          </mc:Choice>
          <mc:Fallback xmlns="">
            <p:pic>
              <p:nvPicPr>
                <p:cNvPr id="47" name="Ink 46">
                  <a:extLst>
                    <a:ext uri="{FF2B5EF4-FFF2-40B4-BE49-F238E27FC236}">
                      <a16:creationId xmlns:a16="http://schemas.microsoft.com/office/drawing/2014/main" id="{53753E36-A931-C54B-023F-B0D5FDA018D1}"/>
                    </a:ext>
                  </a:extLst>
                </p:cNvPr>
                <p:cNvPicPr/>
                <p:nvPr/>
              </p:nvPicPr>
              <p:blipFill>
                <a:blip r:embed="rId30"/>
                <a:stretch>
                  <a:fillRect/>
                </a:stretch>
              </p:blipFill>
              <p:spPr>
                <a:xfrm>
                  <a:off x="3610245" y="4480290"/>
                  <a:ext cx="108651"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Ink 47">
                  <a:extLst>
                    <a:ext uri="{FF2B5EF4-FFF2-40B4-BE49-F238E27FC236}">
                      <a16:creationId xmlns:a16="http://schemas.microsoft.com/office/drawing/2014/main" id="{95D418B9-9215-1386-1050-F3829EDEA86F}"/>
                    </a:ext>
                  </a:extLst>
                </p14:cNvPr>
                <p14:cNvContentPartPr/>
                <p14:nvPr/>
              </p14:nvContentPartPr>
              <p14:xfrm>
                <a:off x="3746290" y="4571730"/>
                <a:ext cx="56520" cy="78120"/>
              </p14:xfrm>
            </p:contentPart>
          </mc:Choice>
          <mc:Fallback xmlns="">
            <p:pic>
              <p:nvPicPr>
                <p:cNvPr id="48" name="Ink 47">
                  <a:extLst>
                    <a:ext uri="{FF2B5EF4-FFF2-40B4-BE49-F238E27FC236}">
                      <a16:creationId xmlns:a16="http://schemas.microsoft.com/office/drawing/2014/main" id="{95D418B9-9215-1386-1050-F3829EDEA86F}"/>
                    </a:ext>
                  </a:extLst>
                </p:cNvPr>
                <p:cNvPicPr/>
                <p:nvPr/>
              </p:nvPicPr>
              <p:blipFill>
                <a:blip r:embed="rId32"/>
                <a:stretch>
                  <a:fillRect/>
                </a:stretch>
              </p:blipFill>
              <p:spPr>
                <a:xfrm>
                  <a:off x="3737290" y="4562771"/>
                  <a:ext cx="74160" cy="9567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52" name="Ink 51">
                <a:extLst>
                  <a:ext uri="{FF2B5EF4-FFF2-40B4-BE49-F238E27FC236}">
                    <a16:creationId xmlns:a16="http://schemas.microsoft.com/office/drawing/2014/main" id="{D8F69FB9-580B-AD53-CAC8-8482784F5A14}"/>
                  </a:ext>
                </a:extLst>
              </p14:cNvPr>
              <p14:cNvContentPartPr/>
              <p14:nvPr/>
            </p14:nvContentPartPr>
            <p14:xfrm>
              <a:off x="2456786" y="4820592"/>
              <a:ext cx="43200" cy="95760"/>
            </p14:xfrm>
          </p:contentPart>
        </mc:Choice>
        <mc:Fallback xmlns="">
          <p:pic>
            <p:nvPicPr>
              <p:cNvPr id="52" name="Ink 51">
                <a:extLst>
                  <a:ext uri="{FF2B5EF4-FFF2-40B4-BE49-F238E27FC236}">
                    <a16:creationId xmlns:a16="http://schemas.microsoft.com/office/drawing/2014/main" id="{D8F69FB9-580B-AD53-CAC8-8482784F5A14}"/>
                  </a:ext>
                </a:extLst>
              </p:cNvPr>
              <p:cNvPicPr/>
              <p:nvPr/>
            </p:nvPicPr>
            <p:blipFill>
              <a:blip r:embed="rId34"/>
              <a:stretch>
                <a:fillRect/>
              </a:stretch>
            </p:blipFill>
            <p:spPr>
              <a:xfrm>
                <a:off x="2447786" y="4811558"/>
                <a:ext cx="60840" cy="113467"/>
              </a:xfrm>
              <a:prstGeom prst="rect">
                <a:avLst/>
              </a:prstGeom>
            </p:spPr>
          </p:pic>
        </mc:Fallback>
      </mc:AlternateContent>
    </p:spTree>
    <p:extLst>
      <p:ext uri="{BB962C8B-B14F-4D97-AF65-F5344CB8AC3E}">
        <p14:creationId xmlns:p14="http://schemas.microsoft.com/office/powerpoint/2010/main" val="137867889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3497033" y="107950"/>
            <a:ext cx="8694966" cy="6750049"/>
          </a:xfrm>
        </p:spPr>
        <p:txBody>
          <a:bodyPr>
            <a:normAutofit/>
          </a:bodyPr>
          <a:lstStyle/>
          <a:p>
            <a:r>
              <a:rPr lang="en-US" sz="3800" i="0" u="none" strike="noStrike" baseline="0" dirty="0"/>
              <a:t>Socket programming:</a:t>
            </a:r>
          </a:p>
          <a:p>
            <a:endParaRPr lang="en-US" sz="200" b="0" i="0" u="none" strike="noStrike" baseline="0" dirty="0"/>
          </a:p>
          <a:p>
            <a:pPr marL="342900" indent="-342900" algn="l">
              <a:buFont typeface="Arial" panose="020B0604020202020204" pitchFamily="34" charset="0"/>
              <a:buChar char="•"/>
            </a:pPr>
            <a:r>
              <a:rPr lang="en-US" b="0" i="0" u="none" strike="noStrike" baseline="0" dirty="0"/>
              <a:t>Server: </a:t>
            </a:r>
          </a:p>
          <a:p>
            <a:pPr marL="800100" lvl="1" indent="-342900" algn="l">
              <a:buFont typeface="Arial" panose="020B0604020202020204" pitchFamily="34" charset="0"/>
              <a:buChar char="•"/>
            </a:pPr>
            <a:r>
              <a:rPr lang="en-US" b="0" i="0" u="none" strike="noStrike" baseline="0" dirty="0"/>
              <a:t>A server has a bind() method which binds it to a specific IP and port so that it can listen to incoming requests on that IP and port. </a:t>
            </a:r>
            <a:endParaRPr lang="en-US" sz="1800" dirty="0"/>
          </a:p>
          <a:p>
            <a:pPr marL="800100" lvl="1" indent="-342900" algn="l">
              <a:buFont typeface="Arial" panose="020B0604020202020204" pitchFamily="34" charset="0"/>
              <a:buChar char="•"/>
            </a:pPr>
            <a:r>
              <a:rPr lang="en-US" sz="2200" b="0" i="0" u="none" strike="noStrike" baseline="0" dirty="0"/>
              <a:t>A server has a listen() method which puts the server into listening mode. This allows the server to listen to incoming connections. </a:t>
            </a:r>
          </a:p>
          <a:p>
            <a:pPr marL="800100" lvl="1" indent="-342900" algn="l">
              <a:buFont typeface="Arial" panose="020B0604020202020204" pitchFamily="34" charset="0"/>
              <a:buChar char="•"/>
            </a:pPr>
            <a:r>
              <a:rPr lang="en-US" sz="2200" b="0" i="0" u="none" strike="noStrike" baseline="0" dirty="0"/>
              <a:t>A server has an accept() and close() method. The accept method initiates a connection with the client and the close method closes the connection with the client. </a:t>
            </a:r>
            <a:endParaRPr lang="en-US" sz="2200" dirty="0"/>
          </a:p>
          <a:p>
            <a:pPr marL="342900" indent="-342900" algn="l">
              <a:buFont typeface="Arial" panose="020B0604020202020204" pitchFamily="34" charset="0"/>
              <a:buChar char="•"/>
            </a:pPr>
            <a:r>
              <a:rPr lang="en-US" b="0" i="0" u="none" strike="noStrike" baseline="0" dirty="0"/>
              <a:t>After that, we bound our server to the specified port. Passing an empty string means that the server can listen to incoming connections from other computers as well.</a:t>
            </a:r>
          </a:p>
          <a:p>
            <a:pPr marL="342900" indent="-342900" algn="l">
              <a:buFont typeface="Arial" panose="020B0604020202020204" pitchFamily="34" charset="0"/>
              <a:buChar char="•"/>
            </a:pPr>
            <a:r>
              <a:rPr lang="en-US" b="0" i="0" u="none" strike="noStrike" baseline="0" dirty="0"/>
              <a:t>Client: </a:t>
            </a:r>
          </a:p>
          <a:p>
            <a:pPr marL="800100" lvl="1" indent="-342900" algn="l">
              <a:buFont typeface="Arial" panose="020B0604020202020204" pitchFamily="34" charset="0"/>
              <a:buChar char="•"/>
            </a:pPr>
            <a:r>
              <a:rPr lang="en-US" dirty="0"/>
              <a:t>W</a:t>
            </a:r>
            <a:r>
              <a:rPr lang="en-US" b="0" i="0" u="none" strike="noStrike" baseline="0" dirty="0"/>
              <a:t>e need something with which a server can interact. </a:t>
            </a:r>
          </a:p>
        </p:txBody>
      </p:sp>
      <p:graphicFrame>
        <p:nvGraphicFramePr>
          <p:cNvPr id="2" name="Diagram 1">
            <a:extLst>
              <a:ext uri="{FF2B5EF4-FFF2-40B4-BE49-F238E27FC236}">
                <a16:creationId xmlns:a16="http://schemas.microsoft.com/office/drawing/2014/main" id="{C1FD086E-41BB-3B0E-DBA5-076810A03372}"/>
              </a:ext>
            </a:extLst>
          </p:cNvPr>
          <p:cNvGraphicFramePr/>
          <p:nvPr/>
        </p:nvGraphicFramePr>
        <p:xfrm>
          <a:off x="260990" y="865758"/>
          <a:ext cx="2682205" cy="1594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684,223 Wifi Icon Stock Photos, Pictures &amp; Royalty-Free Images - iStock">
            <a:extLst>
              <a:ext uri="{FF2B5EF4-FFF2-40B4-BE49-F238E27FC236}">
                <a16:creationId xmlns:a16="http://schemas.microsoft.com/office/drawing/2014/main" id="{309E407C-5893-2CCD-9C9A-6B8461AF7275}"/>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393099" y="3079300"/>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Laptop with solid fill">
            <a:extLst>
              <a:ext uri="{FF2B5EF4-FFF2-40B4-BE49-F238E27FC236}">
                <a16:creationId xmlns:a16="http://schemas.microsoft.com/office/drawing/2014/main" id="{93A77EC8-A748-0238-6702-AF45934B4E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9670" y="2995878"/>
            <a:ext cx="1268758" cy="1268758"/>
          </a:xfrm>
          <a:prstGeom prst="rect">
            <a:avLst/>
          </a:prstGeom>
        </p:spPr>
      </p:pic>
      <p:pic>
        <p:nvPicPr>
          <p:cNvPr id="11" name="Graphic 10" descr="Lock with solid fill">
            <a:extLst>
              <a:ext uri="{FF2B5EF4-FFF2-40B4-BE49-F238E27FC236}">
                <a16:creationId xmlns:a16="http://schemas.microsoft.com/office/drawing/2014/main" id="{6307C0E3-98B7-D8B0-3108-05D984527E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86326" y="3712152"/>
            <a:ext cx="619607" cy="619607"/>
          </a:xfrm>
          <a:prstGeom prst="rect">
            <a:avLst/>
          </a:prstGeom>
        </p:spPr>
      </p:pic>
      <p:pic>
        <p:nvPicPr>
          <p:cNvPr id="18" name="Graphic 17" descr="Heartbeat with solid fill">
            <a:extLst>
              <a:ext uri="{FF2B5EF4-FFF2-40B4-BE49-F238E27FC236}">
                <a16:creationId xmlns:a16="http://schemas.microsoft.com/office/drawing/2014/main" id="{7752BBA0-FBCF-62BF-45E6-67B22BAF0D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7836" y="3273605"/>
            <a:ext cx="560344" cy="560344"/>
          </a:xfrm>
          <a:prstGeom prst="rect">
            <a:avLst/>
          </a:prstGeom>
        </p:spPr>
      </p:pic>
      <p:pic>
        <p:nvPicPr>
          <p:cNvPr id="27" name="Picture 6" descr="684,223 Wifi Icon Stock Photos, Pictures &amp; Royalty-Free Images - iStock">
            <a:extLst>
              <a:ext uri="{FF2B5EF4-FFF2-40B4-BE49-F238E27FC236}">
                <a16:creationId xmlns:a16="http://schemas.microsoft.com/office/drawing/2014/main" id="{BE63ACA2-92E2-9493-11E0-DEF32B3409FA}"/>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1656589" y="4859295"/>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Laptop with solid fill">
            <a:extLst>
              <a:ext uri="{FF2B5EF4-FFF2-40B4-BE49-F238E27FC236}">
                <a16:creationId xmlns:a16="http://schemas.microsoft.com/office/drawing/2014/main" id="{F3E08786-50A8-4E7E-6A56-BCDF0C3697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33160" y="4775873"/>
            <a:ext cx="1268758" cy="1268758"/>
          </a:xfrm>
          <a:prstGeom prst="rect">
            <a:avLst/>
          </a:prstGeom>
        </p:spPr>
      </p:pic>
      <p:pic>
        <p:nvPicPr>
          <p:cNvPr id="29" name="Graphic 28" descr="Heartbeat with solid fill">
            <a:extLst>
              <a:ext uri="{FF2B5EF4-FFF2-40B4-BE49-F238E27FC236}">
                <a16:creationId xmlns:a16="http://schemas.microsoft.com/office/drawing/2014/main" id="{4AE23AD0-AE3C-A672-8D5B-41ABE9AE42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081326" y="5066580"/>
            <a:ext cx="560344" cy="560344"/>
          </a:xfrm>
          <a:prstGeom prst="rect">
            <a:avLst/>
          </a:prstGeom>
        </p:spPr>
      </p:pic>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C6F1D897-C116-6E22-083B-FB0EA04920B6}"/>
                  </a:ext>
                </a:extLst>
              </p14:cNvPr>
              <p14:cNvContentPartPr/>
              <p14:nvPr/>
            </p14:nvContentPartPr>
            <p14:xfrm>
              <a:off x="1637786" y="3481032"/>
              <a:ext cx="105480" cy="72720"/>
            </p14:xfrm>
          </p:contentPart>
        </mc:Choice>
        <mc:Fallback xmlns="">
          <p:pic>
            <p:nvPicPr>
              <p:cNvPr id="35" name="Ink 34">
                <a:extLst>
                  <a:ext uri="{FF2B5EF4-FFF2-40B4-BE49-F238E27FC236}">
                    <a16:creationId xmlns:a16="http://schemas.microsoft.com/office/drawing/2014/main" id="{C6F1D897-C116-6E22-083B-FB0EA04920B6}"/>
                  </a:ext>
                </a:extLst>
              </p:cNvPr>
              <p:cNvPicPr/>
              <p:nvPr/>
            </p:nvPicPr>
            <p:blipFill>
              <a:blip r:embed="rId16"/>
              <a:stretch>
                <a:fillRect/>
              </a:stretch>
            </p:blipFill>
            <p:spPr>
              <a:xfrm>
                <a:off x="1628817" y="3472032"/>
                <a:ext cx="123060" cy="90360"/>
              </a:xfrm>
              <a:prstGeom prst="rect">
                <a:avLst/>
              </a:prstGeom>
            </p:spPr>
          </p:pic>
        </mc:Fallback>
      </mc:AlternateContent>
      <p:grpSp>
        <p:nvGrpSpPr>
          <p:cNvPr id="38" name="Group 37">
            <a:extLst>
              <a:ext uri="{FF2B5EF4-FFF2-40B4-BE49-F238E27FC236}">
                <a16:creationId xmlns:a16="http://schemas.microsoft.com/office/drawing/2014/main" id="{9932AF17-FB1F-55D3-F364-EC2DE3B34930}"/>
              </a:ext>
            </a:extLst>
          </p:cNvPr>
          <p:cNvGrpSpPr/>
          <p:nvPr/>
        </p:nvGrpSpPr>
        <p:grpSpPr>
          <a:xfrm>
            <a:off x="1777466" y="3614232"/>
            <a:ext cx="249480" cy="288000"/>
            <a:chOff x="3155890" y="3505050"/>
            <a:chExt cx="249480" cy="288000"/>
          </a:xfrm>
        </p:grpSpPr>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6FDC9EB8-F3DF-1AD6-8721-36B4F5F0F0B4}"/>
                    </a:ext>
                  </a:extLst>
                </p14:cNvPr>
                <p14:cNvContentPartPr/>
                <p14:nvPr/>
              </p14:nvContentPartPr>
              <p14:xfrm>
                <a:off x="3155890" y="3505050"/>
                <a:ext cx="111240" cy="97920"/>
              </p14:xfrm>
            </p:contentPart>
          </mc:Choice>
          <mc:Fallback xmlns="">
            <p:pic>
              <p:nvPicPr>
                <p:cNvPr id="36" name="Ink 35">
                  <a:extLst>
                    <a:ext uri="{FF2B5EF4-FFF2-40B4-BE49-F238E27FC236}">
                      <a16:creationId xmlns:a16="http://schemas.microsoft.com/office/drawing/2014/main" id="{6FDC9EB8-F3DF-1AD6-8721-36B4F5F0F0B4}"/>
                    </a:ext>
                  </a:extLst>
                </p:cNvPr>
                <p:cNvPicPr/>
                <p:nvPr/>
              </p:nvPicPr>
              <p:blipFill>
                <a:blip r:embed="rId18"/>
                <a:stretch>
                  <a:fillRect/>
                </a:stretch>
              </p:blipFill>
              <p:spPr>
                <a:xfrm>
                  <a:off x="3146919" y="3496050"/>
                  <a:ext cx="128823"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5FA1FDD7-DDE6-6AF7-4A90-76A0823F0A72}"/>
                    </a:ext>
                  </a:extLst>
                </p14:cNvPr>
                <p14:cNvContentPartPr/>
                <p14:nvPr/>
              </p14:nvContentPartPr>
              <p14:xfrm>
                <a:off x="3308170" y="3651210"/>
                <a:ext cx="97200" cy="141840"/>
              </p14:xfrm>
            </p:contentPart>
          </mc:Choice>
          <mc:Fallback xmlns="">
            <p:pic>
              <p:nvPicPr>
                <p:cNvPr id="37" name="Ink 36">
                  <a:extLst>
                    <a:ext uri="{FF2B5EF4-FFF2-40B4-BE49-F238E27FC236}">
                      <a16:creationId xmlns:a16="http://schemas.microsoft.com/office/drawing/2014/main" id="{5FA1FDD7-DDE6-6AF7-4A90-76A0823F0A72}"/>
                    </a:ext>
                  </a:extLst>
                </p:cNvPr>
                <p:cNvPicPr/>
                <p:nvPr/>
              </p:nvPicPr>
              <p:blipFill>
                <a:blip r:embed="rId20"/>
                <a:stretch>
                  <a:fillRect/>
                </a:stretch>
              </p:blipFill>
              <p:spPr>
                <a:xfrm>
                  <a:off x="3299170" y="3642210"/>
                  <a:ext cx="114840" cy="159480"/>
                </a:xfrm>
                <a:prstGeom prst="rect">
                  <a:avLst/>
                </a:prstGeom>
              </p:spPr>
            </p:pic>
          </mc:Fallback>
        </mc:AlternateContent>
      </p:grpSp>
      <p:grpSp>
        <p:nvGrpSpPr>
          <p:cNvPr id="41" name="Group 40">
            <a:extLst>
              <a:ext uri="{FF2B5EF4-FFF2-40B4-BE49-F238E27FC236}">
                <a16:creationId xmlns:a16="http://schemas.microsoft.com/office/drawing/2014/main" id="{2987D9BB-61F5-3FD7-E19E-FF1156154346}"/>
              </a:ext>
            </a:extLst>
          </p:cNvPr>
          <p:cNvGrpSpPr/>
          <p:nvPr/>
        </p:nvGrpSpPr>
        <p:grpSpPr>
          <a:xfrm>
            <a:off x="2062946" y="3969912"/>
            <a:ext cx="113760" cy="235080"/>
            <a:chOff x="3441370" y="3860730"/>
            <a:chExt cx="113760" cy="235080"/>
          </a:xfrm>
        </p:grpSpPr>
        <mc:AlternateContent xmlns:mc="http://schemas.openxmlformats.org/markup-compatibility/2006" xmlns:p14="http://schemas.microsoft.com/office/powerpoint/2010/main">
          <mc:Choice Requires="p14">
            <p:contentPart p14:bwMode="auto" r:id="rId21">
              <p14:nvContentPartPr>
                <p14:cNvPr id="39" name="Ink 38">
                  <a:extLst>
                    <a:ext uri="{FF2B5EF4-FFF2-40B4-BE49-F238E27FC236}">
                      <a16:creationId xmlns:a16="http://schemas.microsoft.com/office/drawing/2014/main" id="{51919502-E1BA-E2AE-0935-B4EB0C56CF3E}"/>
                    </a:ext>
                  </a:extLst>
                </p14:cNvPr>
                <p14:cNvContentPartPr/>
                <p14:nvPr/>
              </p14:nvContentPartPr>
              <p14:xfrm>
                <a:off x="3441370" y="3860730"/>
                <a:ext cx="49320" cy="77760"/>
              </p14:xfrm>
            </p:contentPart>
          </mc:Choice>
          <mc:Fallback xmlns="">
            <p:pic>
              <p:nvPicPr>
                <p:cNvPr id="39" name="Ink 38">
                  <a:extLst>
                    <a:ext uri="{FF2B5EF4-FFF2-40B4-BE49-F238E27FC236}">
                      <a16:creationId xmlns:a16="http://schemas.microsoft.com/office/drawing/2014/main" id="{51919502-E1BA-E2AE-0935-B4EB0C56CF3E}"/>
                    </a:ext>
                  </a:extLst>
                </p:cNvPr>
                <p:cNvPicPr/>
                <p:nvPr/>
              </p:nvPicPr>
              <p:blipFill>
                <a:blip r:embed="rId22"/>
                <a:stretch>
                  <a:fillRect/>
                </a:stretch>
              </p:blipFill>
              <p:spPr>
                <a:xfrm>
                  <a:off x="3432370" y="3851730"/>
                  <a:ext cx="66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0" name="Ink 39">
                  <a:extLst>
                    <a:ext uri="{FF2B5EF4-FFF2-40B4-BE49-F238E27FC236}">
                      <a16:creationId xmlns:a16="http://schemas.microsoft.com/office/drawing/2014/main" id="{3162DA09-311C-5226-96CA-B83EFCD9A35A}"/>
                    </a:ext>
                  </a:extLst>
                </p14:cNvPr>
                <p14:cNvContentPartPr/>
                <p14:nvPr/>
              </p14:nvContentPartPr>
              <p14:xfrm>
                <a:off x="3524170" y="3993930"/>
                <a:ext cx="30960" cy="101880"/>
              </p14:xfrm>
            </p:contentPart>
          </mc:Choice>
          <mc:Fallback xmlns="">
            <p:pic>
              <p:nvPicPr>
                <p:cNvPr id="40" name="Ink 39">
                  <a:extLst>
                    <a:ext uri="{FF2B5EF4-FFF2-40B4-BE49-F238E27FC236}">
                      <a16:creationId xmlns:a16="http://schemas.microsoft.com/office/drawing/2014/main" id="{3162DA09-311C-5226-96CA-B83EFCD9A35A}"/>
                    </a:ext>
                  </a:extLst>
                </p:cNvPr>
                <p:cNvPicPr/>
                <p:nvPr/>
              </p:nvPicPr>
              <p:blipFill>
                <a:blip r:embed="rId24"/>
                <a:stretch>
                  <a:fillRect/>
                </a:stretch>
              </p:blipFill>
              <p:spPr>
                <a:xfrm>
                  <a:off x="3515170" y="3984930"/>
                  <a:ext cx="48600" cy="119520"/>
                </a:xfrm>
                <a:prstGeom prst="rect">
                  <a:avLst/>
                </a:prstGeom>
              </p:spPr>
            </p:pic>
          </mc:Fallback>
        </mc:AlternateContent>
      </p:grpSp>
      <p:grpSp>
        <p:nvGrpSpPr>
          <p:cNvPr id="46" name="Group 45">
            <a:extLst>
              <a:ext uri="{FF2B5EF4-FFF2-40B4-BE49-F238E27FC236}">
                <a16:creationId xmlns:a16="http://schemas.microsoft.com/office/drawing/2014/main" id="{500520D0-B791-D0CF-A3CC-971613A79B94}"/>
              </a:ext>
            </a:extLst>
          </p:cNvPr>
          <p:cNvGrpSpPr/>
          <p:nvPr/>
        </p:nvGrpSpPr>
        <p:grpSpPr>
          <a:xfrm>
            <a:off x="2170946" y="4261872"/>
            <a:ext cx="37800" cy="295920"/>
            <a:chOff x="3549370" y="4152690"/>
            <a:chExt cx="37800" cy="295920"/>
          </a:xfrm>
        </p:grpSpPr>
        <mc:AlternateContent xmlns:mc="http://schemas.openxmlformats.org/markup-compatibility/2006" xmlns:p14="http://schemas.microsoft.com/office/powerpoint/2010/main">
          <mc:Choice Requires="p14">
            <p:contentPart p14:bwMode="auto" r:id="rId25">
              <p14:nvContentPartPr>
                <p14:cNvPr id="44" name="Ink 43">
                  <a:extLst>
                    <a:ext uri="{FF2B5EF4-FFF2-40B4-BE49-F238E27FC236}">
                      <a16:creationId xmlns:a16="http://schemas.microsoft.com/office/drawing/2014/main" id="{8D8572DC-17A2-23A8-595B-C225E0556F9A}"/>
                    </a:ext>
                  </a:extLst>
                </p14:cNvPr>
                <p14:cNvContentPartPr/>
                <p14:nvPr/>
              </p14:nvContentPartPr>
              <p14:xfrm>
                <a:off x="3561970" y="4152690"/>
                <a:ext cx="360" cy="95400"/>
              </p14:xfrm>
            </p:contentPart>
          </mc:Choice>
          <mc:Fallback xmlns="">
            <p:pic>
              <p:nvPicPr>
                <p:cNvPr id="44" name="Ink 43">
                  <a:extLst>
                    <a:ext uri="{FF2B5EF4-FFF2-40B4-BE49-F238E27FC236}">
                      <a16:creationId xmlns:a16="http://schemas.microsoft.com/office/drawing/2014/main" id="{8D8572DC-17A2-23A8-595B-C225E0556F9A}"/>
                    </a:ext>
                  </a:extLst>
                </p:cNvPr>
                <p:cNvPicPr/>
                <p:nvPr/>
              </p:nvPicPr>
              <p:blipFill>
                <a:blip r:embed="rId26"/>
                <a:stretch>
                  <a:fillRect/>
                </a:stretch>
              </p:blipFill>
              <p:spPr>
                <a:xfrm>
                  <a:off x="3552970" y="4143690"/>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Ink 44">
                  <a:extLst>
                    <a:ext uri="{FF2B5EF4-FFF2-40B4-BE49-F238E27FC236}">
                      <a16:creationId xmlns:a16="http://schemas.microsoft.com/office/drawing/2014/main" id="{C674C691-8917-A152-AF72-741472ABE110}"/>
                    </a:ext>
                  </a:extLst>
                </p14:cNvPr>
                <p14:cNvContentPartPr/>
                <p14:nvPr/>
              </p14:nvContentPartPr>
              <p14:xfrm>
                <a:off x="3549370" y="4298490"/>
                <a:ext cx="37800" cy="150120"/>
              </p14:xfrm>
            </p:contentPart>
          </mc:Choice>
          <mc:Fallback xmlns="">
            <p:pic>
              <p:nvPicPr>
                <p:cNvPr id="45" name="Ink 44">
                  <a:extLst>
                    <a:ext uri="{FF2B5EF4-FFF2-40B4-BE49-F238E27FC236}">
                      <a16:creationId xmlns:a16="http://schemas.microsoft.com/office/drawing/2014/main" id="{C674C691-8917-A152-AF72-741472ABE110}"/>
                    </a:ext>
                  </a:extLst>
                </p:cNvPr>
                <p:cNvPicPr/>
                <p:nvPr/>
              </p:nvPicPr>
              <p:blipFill>
                <a:blip r:embed="rId28"/>
                <a:stretch>
                  <a:fillRect/>
                </a:stretch>
              </p:blipFill>
              <p:spPr>
                <a:xfrm>
                  <a:off x="3540370" y="4289490"/>
                  <a:ext cx="55440" cy="167760"/>
                </a:xfrm>
                <a:prstGeom prst="rect">
                  <a:avLst/>
                </a:prstGeom>
              </p:spPr>
            </p:pic>
          </mc:Fallback>
        </mc:AlternateContent>
      </p:grpSp>
      <p:grpSp>
        <p:nvGrpSpPr>
          <p:cNvPr id="49" name="Group 48">
            <a:extLst>
              <a:ext uri="{FF2B5EF4-FFF2-40B4-BE49-F238E27FC236}">
                <a16:creationId xmlns:a16="http://schemas.microsoft.com/office/drawing/2014/main" id="{8D22F603-C57C-95FC-87D7-DC5425607898}"/>
              </a:ext>
            </a:extLst>
          </p:cNvPr>
          <p:cNvGrpSpPr/>
          <p:nvPr/>
        </p:nvGrpSpPr>
        <p:grpSpPr>
          <a:xfrm>
            <a:off x="2240786" y="4598472"/>
            <a:ext cx="183600" cy="160560"/>
            <a:chOff x="3619210" y="4489290"/>
            <a:chExt cx="183600" cy="160560"/>
          </a:xfrm>
        </p:grpSpPr>
        <mc:AlternateContent xmlns:mc="http://schemas.openxmlformats.org/markup-compatibility/2006" xmlns:p14="http://schemas.microsoft.com/office/powerpoint/2010/main">
          <mc:Choice Requires="p14">
            <p:contentPart p14:bwMode="auto" r:id="rId29">
              <p14:nvContentPartPr>
                <p14:cNvPr id="47" name="Ink 46">
                  <a:extLst>
                    <a:ext uri="{FF2B5EF4-FFF2-40B4-BE49-F238E27FC236}">
                      <a16:creationId xmlns:a16="http://schemas.microsoft.com/office/drawing/2014/main" id="{53753E36-A931-C54B-023F-B0D5FDA018D1}"/>
                    </a:ext>
                  </a:extLst>
                </p14:cNvPr>
                <p14:cNvContentPartPr/>
                <p14:nvPr/>
              </p14:nvContentPartPr>
              <p14:xfrm>
                <a:off x="3619210" y="4489290"/>
                <a:ext cx="91080" cy="84600"/>
              </p14:xfrm>
            </p:contentPart>
          </mc:Choice>
          <mc:Fallback xmlns="">
            <p:pic>
              <p:nvPicPr>
                <p:cNvPr id="47" name="Ink 46">
                  <a:extLst>
                    <a:ext uri="{FF2B5EF4-FFF2-40B4-BE49-F238E27FC236}">
                      <a16:creationId xmlns:a16="http://schemas.microsoft.com/office/drawing/2014/main" id="{53753E36-A931-C54B-023F-B0D5FDA018D1}"/>
                    </a:ext>
                  </a:extLst>
                </p:cNvPr>
                <p:cNvPicPr/>
                <p:nvPr/>
              </p:nvPicPr>
              <p:blipFill>
                <a:blip r:embed="rId30"/>
                <a:stretch>
                  <a:fillRect/>
                </a:stretch>
              </p:blipFill>
              <p:spPr>
                <a:xfrm>
                  <a:off x="3610245" y="4480290"/>
                  <a:ext cx="108651"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Ink 47">
                  <a:extLst>
                    <a:ext uri="{FF2B5EF4-FFF2-40B4-BE49-F238E27FC236}">
                      <a16:creationId xmlns:a16="http://schemas.microsoft.com/office/drawing/2014/main" id="{95D418B9-9215-1386-1050-F3829EDEA86F}"/>
                    </a:ext>
                  </a:extLst>
                </p14:cNvPr>
                <p14:cNvContentPartPr/>
                <p14:nvPr/>
              </p14:nvContentPartPr>
              <p14:xfrm>
                <a:off x="3746290" y="4571730"/>
                <a:ext cx="56520" cy="78120"/>
              </p14:xfrm>
            </p:contentPart>
          </mc:Choice>
          <mc:Fallback xmlns="">
            <p:pic>
              <p:nvPicPr>
                <p:cNvPr id="48" name="Ink 47">
                  <a:extLst>
                    <a:ext uri="{FF2B5EF4-FFF2-40B4-BE49-F238E27FC236}">
                      <a16:creationId xmlns:a16="http://schemas.microsoft.com/office/drawing/2014/main" id="{95D418B9-9215-1386-1050-F3829EDEA86F}"/>
                    </a:ext>
                  </a:extLst>
                </p:cNvPr>
                <p:cNvPicPr/>
                <p:nvPr/>
              </p:nvPicPr>
              <p:blipFill>
                <a:blip r:embed="rId32"/>
                <a:stretch>
                  <a:fillRect/>
                </a:stretch>
              </p:blipFill>
              <p:spPr>
                <a:xfrm>
                  <a:off x="3737290" y="4562771"/>
                  <a:ext cx="74160" cy="9567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52" name="Ink 51">
                <a:extLst>
                  <a:ext uri="{FF2B5EF4-FFF2-40B4-BE49-F238E27FC236}">
                    <a16:creationId xmlns:a16="http://schemas.microsoft.com/office/drawing/2014/main" id="{D8F69FB9-580B-AD53-CAC8-8482784F5A14}"/>
                  </a:ext>
                </a:extLst>
              </p14:cNvPr>
              <p14:cNvContentPartPr/>
              <p14:nvPr/>
            </p14:nvContentPartPr>
            <p14:xfrm>
              <a:off x="2456786" y="4820592"/>
              <a:ext cx="43200" cy="95760"/>
            </p14:xfrm>
          </p:contentPart>
        </mc:Choice>
        <mc:Fallback xmlns="">
          <p:pic>
            <p:nvPicPr>
              <p:cNvPr id="52" name="Ink 51">
                <a:extLst>
                  <a:ext uri="{FF2B5EF4-FFF2-40B4-BE49-F238E27FC236}">
                    <a16:creationId xmlns:a16="http://schemas.microsoft.com/office/drawing/2014/main" id="{D8F69FB9-580B-AD53-CAC8-8482784F5A14}"/>
                  </a:ext>
                </a:extLst>
              </p:cNvPr>
              <p:cNvPicPr/>
              <p:nvPr/>
            </p:nvPicPr>
            <p:blipFill>
              <a:blip r:embed="rId34"/>
              <a:stretch>
                <a:fillRect/>
              </a:stretch>
            </p:blipFill>
            <p:spPr>
              <a:xfrm>
                <a:off x="2447786" y="4811558"/>
                <a:ext cx="60840" cy="113467"/>
              </a:xfrm>
              <a:prstGeom prst="rect">
                <a:avLst/>
              </a:prstGeom>
            </p:spPr>
          </p:pic>
        </mc:Fallback>
      </mc:AlternateContent>
    </p:spTree>
    <p:extLst>
      <p:ext uri="{BB962C8B-B14F-4D97-AF65-F5344CB8AC3E}">
        <p14:creationId xmlns:p14="http://schemas.microsoft.com/office/powerpoint/2010/main" val="118634952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grpSp>
        <p:nvGrpSpPr>
          <p:cNvPr id="13" name="Group 12">
            <a:extLst>
              <a:ext uri="{FF2B5EF4-FFF2-40B4-BE49-F238E27FC236}">
                <a16:creationId xmlns:a16="http://schemas.microsoft.com/office/drawing/2014/main" id="{FF53F086-B919-A8EC-2988-A60F4FE67DF3}"/>
              </a:ext>
            </a:extLst>
          </p:cNvPr>
          <p:cNvGrpSpPr/>
          <p:nvPr/>
        </p:nvGrpSpPr>
        <p:grpSpPr>
          <a:xfrm>
            <a:off x="1223687" y="1055004"/>
            <a:ext cx="2644454" cy="5376467"/>
            <a:chOff x="561078" y="804642"/>
            <a:chExt cx="2644454" cy="5376467"/>
          </a:xfrm>
        </p:grpSpPr>
        <p:graphicFrame>
          <p:nvGraphicFramePr>
            <p:cNvPr id="2" name="Diagram 1">
              <a:extLst>
                <a:ext uri="{FF2B5EF4-FFF2-40B4-BE49-F238E27FC236}">
                  <a16:creationId xmlns:a16="http://schemas.microsoft.com/office/drawing/2014/main" id="{C1FD086E-41BB-3B0E-DBA5-076810A03372}"/>
                </a:ext>
              </a:extLst>
            </p:cNvPr>
            <p:cNvGraphicFramePr/>
            <p:nvPr>
              <p:extLst>
                <p:ext uri="{D42A27DB-BD31-4B8C-83A1-F6EECF244321}">
                  <p14:modId xmlns:p14="http://schemas.microsoft.com/office/powerpoint/2010/main" val="379991756"/>
                </p:ext>
              </p:extLst>
            </p:nvPr>
          </p:nvGraphicFramePr>
          <p:xfrm>
            <a:off x="561078" y="804642"/>
            <a:ext cx="2612382" cy="253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684,223 Wifi Icon Stock Photos, Pictures &amp; Royalty-Free Images - iStock">
              <a:extLst>
                <a:ext uri="{FF2B5EF4-FFF2-40B4-BE49-F238E27FC236}">
                  <a16:creationId xmlns:a16="http://schemas.microsoft.com/office/drawing/2014/main" id="{309E407C-5893-2CCD-9C9A-6B8461AF7275}"/>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596713" y="3215778"/>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Laptop with solid fill">
              <a:extLst>
                <a:ext uri="{FF2B5EF4-FFF2-40B4-BE49-F238E27FC236}">
                  <a16:creationId xmlns:a16="http://schemas.microsoft.com/office/drawing/2014/main" id="{93A77EC8-A748-0238-6702-AF45934B4E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284" y="3132356"/>
              <a:ext cx="1268758" cy="1268758"/>
            </a:xfrm>
            <a:prstGeom prst="rect">
              <a:avLst/>
            </a:prstGeom>
          </p:spPr>
        </p:pic>
        <p:pic>
          <p:nvPicPr>
            <p:cNvPr id="18" name="Graphic 17" descr="Heartbeat with solid fill">
              <a:extLst>
                <a:ext uri="{FF2B5EF4-FFF2-40B4-BE49-F238E27FC236}">
                  <a16:creationId xmlns:a16="http://schemas.microsoft.com/office/drawing/2014/main" id="{7752BBA0-FBCF-62BF-45E6-67B22BAF0D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1450" y="3410083"/>
              <a:ext cx="560344" cy="560344"/>
            </a:xfrm>
            <a:prstGeom prst="rect">
              <a:avLst/>
            </a:prstGeom>
          </p:spPr>
        </p:pic>
        <p:pic>
          <p:nvPicPr>
            <p:cNvPr id="27" name="Picture 6" descr="684,223 Wifi Icon Stock Photos, Pictures &amp; Royalty-Free Images - iStock">
              <a:extLst>
                <a:ext uri="{FF2B5EF4-FFF2-40B4-BE49-F238E27FC236}">
                  <a16:creationId xmlns:a16="http://schemas.microsoft.com/office/drawing/2014/main" id="{BE63ACA2-92E2-9493-11E0-DEF32B3409FA}"/>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1860203" y="4995773"/>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Laptop with solid fill">
              <a:extLst>
                <a:ext uri="{FF2B5EF4-FFF2-40B4-BE49-F238E27FC236}">
                  <a16:creationId xmlns:a16="http://schemas.microsoft.com/office/drawing/2014/main" id="{F3E08786-50A8-4E7E-6A56-BCDF0C3697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36774" y="4912351"/>
              <a:ext cx="1268758" cy="1268758"/>
            </a:xfrm>
            <a:prstGeom prst="rect">
              <a:avLst/>
            </a:prstGeom>
          </p:spPr>
        </p:pic>
        <p:pic>
          <p:nvPicPr>
            <p:cNvPr id="29" name="Graphic 28" descr="Heartbeat with solid fill">
              <a:extLst>
                <a:ext uri="{FF2B5EF4-FFF2-40B4-BE49-F238E27FC236}">
                  <a16:creationId xmlns:a16="http://schemas.microsoft.com/office/drawing/2014/main" id="{4AE23AD0-AE3C-A672-8D5B-41ABE9AE42E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84940" y="5203058"/>
              <a:ext cx="560344" cy="560344"/>
            </a:xfrm>
            <a:prstGeom prst="rect">
              <a:avLst/>
            </a:prstGeom>
          </p:spPr>
        </p:pic>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C6F1D897-C116-6E22-083B-FB0EA04920B6}"/>
                    </a:ext>
                  </a:extLst>
                </p14:cNvPr>
                <p14:cNvContentPartPr/>
                <p14:nvPr/>
              </p14:nvContentPartPr>
              <p14:xfrm>
                <a:off x="1841400" y="3617510"/>
                <a:ext cx="105480" cy="72720"/>
              </p14:xfrm>
            </p:contentPart>
          </mc:Choice>
          <mc:Fallback xmlns="">
            <p:pic>
              <p:nvPicPr>
                <p:cNvPr id="35" name="Ink 34">
                  <a:extLst>
                    <a:ext uri="{FF2B5EF4-FFF2-40B4-BE49-F238E27FC236}">
                      <a16:creationId xmlns:a16="http://schemas.microsoft.com/office/drawing/2014/main" id="{C6F1D897-C116-6E22-083B-FB0EA04920B6}"/>
                    </a:ext>
                  </a:extLst>
                </p:cNvPr>
                <p:cNvPicPr/>
                <p:nvPr/>
              </p:nvPicPr>
              <p:blipFill>
                <a:blip r:embed="rId14"/>
                <a:stretch>
                  <a:fillRect/>
                </a:stretch>
              </p:blipFill>
              <p:spPr>
                <a:xfrm>
                  <a:off x="1832431" y="3608510"/>
                  <a:ext cx="123060" cy="90360"/>
                </a:xfrm>
                <a:prstGeom prst="rect">
                  <a:avLst/>
                </a:prstGeom>
              </p:spPr>
            </p:pic>
          </mc:Fallback>
        </mc:AlternateContent>
        <p:grpSp>
          <p:nvGrpSpPr>
            <p:cNvPr id="38" name="Group 37">
              <a:extLst>
                <a:ext uri="{FF2B5EF4-FFF2-40B4-BE49-F238E27FC236}">
                  <a16:creationId xmlns:a16="http://schemas.microsoft.com/office/drawing/2014/main" id="{9932AF17-FB1F-55D3-F364-EC2DE3B34930}"/>
                </a:ext>
              </a:extLst>
            </p:cNvPr>
            <p:cNvGrpSpPr/>
            <p:nvPr/>
          </p:nvGrpSpPr>
          <p:grpSpPr>
            <a:xfrm>
              <a:off x="1981080" y="3750710"/>
              <a:ext cx="249480" cy="288000"/>
              <a:chOff x="3155890" y="3505050"/>
              <a:chExt cx="249480" cy="288000"/>
            </a:xfrm>
          </p:grpSpPr>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6FDC9EB8-F3DF-1AD6-8721-36B4F5F0F0B4}"/>
                      </a:ext>
                    </a:extLst>
                  </p14:cNvPr>
                  <p14:cNvContentPartPr/>
                  <p14:nvPr/>
                </p14:nvContentPartPr>
                <p14:xfrm>
                  <a:off x="3155890" y="3505050"/>
                  <a:ext cx="111240" cy="97920"/>
                </p14:xfrm>
              </p:contentPart>
            </mc:Choice>
            <mc:Fallback xmlns="">
              <p:pic>
                <p:nvPicPr>
                  <p:cNvPr id="36" name="Ink 35">
                    <a:extLst>
                      <a:ext uri="{FF2B5EF4-FFF2-40B4-BE49-F238E27FC236}">
                        <a16:creationId xmlns:a16="http://schemas.microsoft.com/office/drawing/2014/main" id="{6FDC9EB8-F3DF-1AD6-8721-36B4F5F0F0B4}"/>
                      </a:ext>
                    </a:extLst>
                  </p:cNvPr>
                  <p:cNvPicPr/>
                  <p:nvPr/>
                </p:nvPicPr>
                <p:blipFill>
                  <a:blip r:embed="rId16"/>
                  <a:stretch>
                    <a:fillRect/>
                  </a:stretch>
                </p:blipFill>
                <p:spPr>
                  <a:xfrm>
                    <a:off x="3146919" y="3496050"/>
                    <a:ext cx="128823"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5FA1FDD7-DDE6-6AF7-4A90-76A0823F0A72}"/>
                      </a:ext>
                    </a:extLst>
                  </p14:cNvPr>
                  <p14:cNvContentPartPr/>
                  <p14:nvPr/>
                </p14:nvContentPartPr>
                <p14:xfrm>
                  <a:off x="3308170" y="3651210"/>
                  <a:ext cx="97200" cy="141840"/>
                </p14:xfrm>
              </p:contentPart>
            </mc:Choice>
            <mc:Fallback xmlns="">
              <p:pic>
                <p:nvPicPr>
                  <p:cNvPr id="37" name="Ink 36">
                    <a:extLst>
                      <a:ext uri="{FF2B5EF4-FFF2-40B4-BE49-F238E27FC236}">
                        <a16:creationId xmlns:a16="http://schemas.microsoft.com/office/drawing/2014/main" id="{5FA1FDD7-DDE6-6AF7-4A90-76A0823F0A72}"/>
                      </a:ext>
                    </a:extLst>
                  </p:cNvPr>
                  <p:cNvPicPr/>
                  <p:nvPr/>
                </p:nvPicPr>
                <p:blipFill>
                  <a:blip r:embed="rId18"/>
                  <a:stretch>
                    <a:fillRect/>
                  </a:stretch>
                </p:blipFill>
                <p:spPr>
                  <a:xfrm>
                    <a:off x="3299170" y="3642210"/>
                    <a:ext cx="114840" cy="159480"/>
                  </a:xfrm>
                  <a:prstGeom prst="rect">
                    <a:avLst/>
                  </a:prstGeom>
                </p:spPr>
              </p:pic>
            </mc:Fallback>
          </mc:AlternateContent>
        </p:grpSp>
        <p:grpSp>
          <p:nvGrpSpPr>
            <p:cNvPr id="41" name="Group 40">
              <a:extLst>
                <a:ext uri="{FF2B5EF4-FFF2-40B4-BE49-F238E27FC236}">
                  <a16:creationId xmlns:a16="http://schemas.microsoft.com/office/drawing/2014/main" id="{2987D9BB-61F5-3FD7-E19E-FF1156154346}"/>
                </a:ext>
              </a:extLst>
            </p:cNvPr>
            <p:cNvGrpSpPr/>
            <p:nvPr/>
          </p:nvGrpSpPr>
          <p:grpSpPr>
            <a:xfrm>
              <a:off x="2266560" y="4106390"/>
              <a:ext cx="113760" cy="235080"/>
              <a:chOff x="3441370" y="3860730"/>
              <a:chExt cx="113760" cy="235080"/>
            </a:xfrm>
          </p:grpSpPr>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51919502-E1BA-E2AE-0935-B4EB0C56CF3E}"/>
                      </a:ext>
                    </a:extLst>
                  </p14:cNvPr>
                  <p14:cNvContentPartPr/>
                  <p14:nvPr/>
                </p14:nvContentPartPr>
                <p14:xfrm>
                  <a:off x="3441370" y="3860730"/>
                  <a:ext cx="49320" cy="77760"/>
                </p14:xfrm>
              </p:contentPart>
            </mc:Choice>
            <mc:Fallback xmlns="">
              <p:pic>
                <p:nvPicPr>
                  <p:cNvPr id="39" name="Ink 38">
                    <a:extLst>
                      <a:ext uri="{FF2B5EF4-FFF2-40B4-BE49-F238E27FC236}">
                        <a16:creationId xmlns:a16="http://schemas.microsoft.com/office/drawing/2014/main" id="{51919502-E1BA-E2AE-0935-B4EB0C56CF3E}"/>
                      </a:ext>
                    </a:extLst>
                  </p:cNvPr>
                  <p:cNvPicPr/>
                  <p:nvPr/>
                </p:nvPicPr>
                <p:blipFill>
                  <a:blip r:embed="rId20"/>
                  <a:stretch>
                    <a:fillRect/>
                  </a:stretch>
                </p:blipFill>
                <p:spPr>
                  <a:xfrm>
                    <a:off x="3432370" y="3851730"/>
                    <a:ext cx="66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Ink 39">
                    <a:extLst>
                      <a:ext uri="{FF2B5EF4-FFF2-40B4-BE49-F238E27FC236}">
                        <a16:creationId xmlns:a16="http://schemas.microsoft.com/office/drawing/2014/main" id="{3162DA09-311C-5226-96CA-B83EFCD9A35A}"/>
                      </a:ext>
                    </a:extLst>
                  </p14:cNvPr>
                  <p14:cNvContentPartPr/>
                  <p14:nvPr/>
                </p14:nvContentPartPr>
                <p14:xfrm>
                  <a:off x="3524170" y="3993930"/>
                  <a:ext cx="30960" cy="101880"/>
                </p14:xfrm>
              </p:contentPart>
            </mc:Choice>
            <mc:Fallback xmlns="">
              <p:pic>
                <p:nvPicPr>
                  <p:cNvPr id="40" name="Ink 39">
                    <a:extLst>
                      <a:ext uri="{FF2B5EF4-FFF2-40B4-BE49-F238E27FC236}">
                        <a16:creationId xmlns:a16="http://schemas.microsoft.com/office/drawing/2014/main" id="{3162DA09-311C-5226-96CA-B83EFCD9A35A}"/>
                      </a:ext>
                    </a:extLst>
                  </p:cNvPr>
                  <p:cNvPicPr/>
                  <p:nvPr/>
                </p:nvPicPr>
                <p:blipFill>
                  <a:blip r:embed="rId22"/>
                  <a:stretch>
                    <a:fillRect/>
                  </a:stretch>
                </p:blipFill>
                <p:spPr>
                  <a:xfrm>
                    <a:off x="3515170" y="3984930"/>
                    <a:ext cx="48600" cy="119520"/>
                  </a:xfrm>
                  <a:prstGeom prst="rect">
                    <a:avLst/>
                  </a:prstGeom>
                </p:spPr>
              </p:pic>
            </mc:Fallback>
          </mc:AlternateContent>
        </p:grpSp>
        <p:grpSp>
          <p:nvGrpSpPr>
            <p:cNvPr id="46" name="Group 45">
              <a:extLst>
                <a:ext uri="{FF2B5EF4-FFF2-40B4-BE49-F238E27FC236}">
                  <a16:creationId xmlns:a16="http://schemas.microsoft.com/office/drawing/2014/main" id="{500520D0-B791-D0CF-A3CC-971613A79B94}"/>
                </a:ext>
              </a:extLst>
            </p:cNvPr>
            <p:cNvGrpSpPr/>
            <p:nvPr/>
          </p:nvGrpSpPr>
          <p:grpSpPr>
            <a:xfrm>
              <a:off x="2374560" y="4398350"/>
              <a:ext cx="37800" cy="295920"/>
              <a:chOff x="3549370" y="4152690"/>
              <a:chExt cx="37800" cy="295920"/>
            </a:xfrm>
          </p:grpSpPr>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8D8572DC-17A2-23A8-595B-C225E0556F9A}"/>
                      </a:ext>
                    </a:extLst>
                  </p14:cNvPr>
                  <p14:cNvContentPartPr/>
                  <p14:nvPr/>
                </p14:nvContentPartPr>
                <p14:xfrm>
                  <a:off x="3561970" y="4152690"/>
                  <a:ext cx="360" cy="95400"/>
                </p14:xfrm>
              </p:contentPart>
            </mc:Choice>
            <mc:Fallback xmlns="">
              <p:pic>
                <p:nvPicPr>
                  <p:cNvPr id="44" name="Ink 43">
                    <a:extLst>
                      <a:ext uri="{FF2B5EF4-FFF2-40B4-BE49-F238E27FC236}">
                        <a16:creationId xmlns:a16="http://schemas.microsoft.com/office/drawing/2014/main" id="{8D8572DC-17A2-23A8-595B-C225E0556F9A}"/>
                      </a:ext>
                    </a:extLst>
                  </p:cNvPr>
                  <p:cNvPicPr/>
                  <p:nvPr/>
                </p:nvPicPr>
                <p:blipFill>
                  <a:blip r:embed="rId24"/>
                  <a:stretch>
                    <a:fillRect/>
                  </a:stretch>
                </p:blipFill>
                <p:spPr>
                  <a:xfrm>
                    <a:off x="3552970" y="4143690"/>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C674C691-8917-A152-AF72-741472ABE110}"/>
                      </a:ext>
                    </a:extLst>
                  </p14:cNvPr>
                  <p14:cNvContentPartPr/>
                  <p14:nvPr/>
                </p14:nvContentPartPr>
                <p14:xfrm>
                  <a:off x="3549370" y="4298490"/>
                  <a:ext cx="37800" cy="150120"/>
                </p14:xfrm>
              </p:contentPart>
            </mc:Choice>
            <mc:Fallback xmlns="">
              <p:pic>
                <p:nvPicPr>
                  <p:cNvPr id="45" name="Ink 44">
                    <a:extLst>
                      <a:ext uri="{FF2B5EF4-FFF2-40B4-BE49-F238E27FC236}">
                        <a16:creationId xmlns:a16="http://schemas.microsoft.com/office/drawing/2014/main" id="{C674C691-8917-A152-AF72-741472ABE110}"/>
                      </a:ext>
                    </a:extLst>
                  </p:cNvPr>
                  <p:cNvPicPr/>
                  <p:nvPr/>
                </p:nvPicPr>
                <p:blipFill>
                  <a:blip r:embed="rId26"/>
                  <a:stretch>
                    <a:fillRect/>
                  </a:stretch>
                </p:blipFill>
                <p:spPr>
                  <a:xfrm>
                    <a:off x="3540370" y="4289490"/>
                    <a:ext cx="55440" cy="167760"/>
                  </a:xfrm>
                  <a:prstGeom prst="rect">
                    <a:avLst/>
                  </a:prstGeom>
                </p:spPr>
              </p:pic>
            </mc:Fallback>
          </mc:AlternateContent>
        </p:grpSp>
        <p:grpSp>
          <p:nvGrpSpPr>
            <p:cNvPr id="49" name="Group 48">
              <a:extLst>
                <a:ext uri="{FF2B5EF4-FFF2-40B4-BE49-F238E27FC236}">
                  <a16:creationId xmlns:a16="http://schemas.microsoft.com/office/drawing/2014/main" id="{8D22F603-C57C-95FC-87D7-DC5425607898}"/>
                </a:ext>
              </a:extLst>
            </p:cNvPr>
            <p:cNvGrpSpPr/>
            <p:nvPr/>
          </p:nvGrpSpPr>
          <p:grpSpPr>
            <a:xfrm>
              <a:off x="2444400" y="4734950"/>
              <a:ext cx="183600" cy="160560"/>
              <a:chOff x="3619210" y="4489290"/>
              <a:chExt cx="183600" cy="160560"/>
            </a:xfrm>
          </p:grpSpPr>
          <mc:AlternateContent xmlns:mc="http://schemas.openxmlformats.org/markup-compatibility/2006" xmlns:p14="http://schemas.microsoft.com/office/powerpoint/2010/main">
            <mc:Choice Requires="p14">
              <p:contentPart p14:bwMode="auto" r:id="rId27">
                <p14:nvContentPartPr>
                  <p14:cNvPr id="47" name="Ink 46">
                    <a:extLst>
                      <a:ext uri="{FF2B5EF4-FFF2-40B4-BE49-F238E27FC236}">
                        <a16:creationId xmlns:a16="http://schemas.microsoft.com/office/drawing/2014/main" id="{53753E36-A931-C54B-023F-B0D5FDA018D1}"/>
                      </a:ext>
                    </a:extLst>
                  </p14:cNvPr>
                  <p14:cNvContentPartPr/>
                  <p14:nvPr/>
                </p14:nvContentPartPr>
                <p14:xfrm>
                  <a:off x="3619210" y="4489290"/>
                  <a:ext cx="91080" cy="84600"/>
                </p14:xfrm>
              </p:contentPart>
            </mc:Choice>
            <mc:Fallback xmlns="">
              <p:pic>
                <p:nvPicPr>
                  <p:cNvPr id="47" name="Ink 46">
                    <a:extLst>
                      <a:ext uri="{FF2B5EF4-FFF2-40B4-BE49-F238E27FC236}">
                        <a16:creationId xmlns:a16="http://schemas.microsoft.com/office/drawing/2014/main" id="{53753E36-A931-C54B-023F-B0D5FDA018D1}"/>
                      </a:ext>
                    </a:extLst>
                  </p:cNvPr>
                  <p:cNvPicPr/>
                  <p:nvPr/>
                </p:nvPicPr>
                <p:blipFill>
                  <a:blip r:embed="rId28"/>
                  <a:stretch>
                    <a:fillRect/>
                  </a:stretch>
                </p:blipFill>
                <p:spPr>
                  <a:xfrm>
                    <a:off x="3610245" y="4480290"/>
                    <a:ext cx="108651"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8" name="Ink 47">
                    <a:extLst>
                      <a:ext uri="{FF2B5EF4-FFF2-40B4-BE49-F238E27FC236}">
                        <a16:creationId xmlns:a16="http://schemas.microsoft.com/office/drawing/2014/main" id="{95D418B9-9215-1386-1050-F3829EDEA86F}"/>
                      </a:ext>
                    </a:extLst>
                  </p14:cNvPr>
                  <p14:cNvContentPartPr/>
                  <p14:nvPr/>
                </p14:nvContentPartPr>
                <p14:xfrm>
                  <a:off x="3746290" y="4571730"/>
                  <a:ext cx="56520" cy="78120"/>
                </p14:xfrm>
              </p:contentPart>
            </mc:Choice>
            <mc:Fallback xmlns="">
              <p:pic>
                <p:nvPicPr>
                  <p:cNvPr id="48" name="Ink 47">
                    <a:extLst>
                      <a:ext uri="{FF2B5EF4-FFF2-40B4-BE49-F238E27FC236}">
                        <a16:creationId xmlns:a16="http://schemas.microsoft.com/office/drawing/2014/main" id="{95D418B9-9215-1386-1050-F3829EDEA86F}"/>
                      </a:ext>
                    </a:extLst>
                  </p:cNvPr>
                  <p:cNvPicPr/>
                  <p:nvPr/>
                </p:nvPicPr>
                <p:blipFill>
                  <a:blip r:embed="rId30"/>
                  <a:stretch>
                    <a:fillRect/>
                  </a:stretch>
                </p:blipFill>
                <p:spPr>
                  <a:xfrm>
                    <a:off x="3737290" y="4562771"/>
                    <a:ext cx="74160" cy="9567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D8F69FB9-580B-AD53-CAC8-8482784F5A14}"/>
                    </a:ext>
                  </a:extLst>
                </p14:cNvPr>
                <p14:cNvContentPartPr/>
                <p14:nvPr/>
              </p14:nvContentPartPr>
              <p14:xfrm>
                <a:off x="2660400" y="4957070"/>
                <a:ext cx="43200" cy="95760"/>
              </p14:xfrm>
            </p:contentPart>
          </mc:Choice>
          <mc:Fallback xmlns="">
            <p:pic>
              <p:nvPicPr>
                <p:cNvPr id="52" name="Ink 51">
                  <a:extLst>
                    <a:ext uri="{FF2B5EF4-FFF2-40B4-BE49-F238E27FC236}">
                      <a16:creationId xmlns:a16="http://schemas.microsoft.com/office/drawing/2014/main" id="{D8F69FB9-580B-AD53-CAC8-8482784F5A14}"/>
                    </a:ext>
                  </a:extLst>
                </p:cNvPr>
                <p:cNvPicPr/>
                <p:nvPr/>
              </p:nvPicPr>
              <p:blipFill>
                <a:blip r:embed="rId32"/>
                <a:stretch>
                  <a:fillRect/>
                </a:stretch>
              </p:blipFill>
              <p:spPr>
                <a:xfrm>
                  <a:off x="2651400" y="4948036"/>
                  <a:ext cx="60840" cy="113467"/>
                </a:xfrm>
                <a:prstGeom prst="rect">
                  <a:avLst/>
                </a:prstGeom>
              </p:spPr>
            </p:pic>
          </mc:Fallback>
        </mc:AlternateContent>
        <p:sp>
          <p:nvSpPr>
            <p:cNvPr id="55" name="TextBox 54">
              <a:extLst>
                <a:ext uri="{FF2B5EF4-FFF2-40B4-BE49-F238E27FC236}">
                  <a16:creationId xmlns:a16="http://schemas.microsoft.com/office/drawing/2014/main" id="{58219633-3A98-E07D-49AF-CA6E3F77391B}"/>
                </a:ext>
              </a:extLst>
            </p:cNvPr>
            <p:cNvSpPr txBox="1"/>
            <p:nvPr/>
          </p:nvSpPr>
          <p:spPr>
            <a:xfrm>
              <a:off x="1698239" y="4376156"/>
              <a:ext cx="633956" cy="369332"/>
            </a:xfrm>
            <a:prstGeom prst="rect">
              <a:avLst/>
            </a:prstGeom>
            <a:noFill/>
          </p:spPr>
          <p:txBody>
            <a:bodyPr wrap="none" rtlCol="0">
              <a:spAutoFit/>
            </a:bodyPr>
            <a:lstStyle/>
            <a:p>
              <a:r>
                <a:rPr lang="en-IN" b="1">
                  <a:solidFill>
                    <a:schemeClr val="accent2">
                      <a:lumMod val="75000"/>
                    </a:schemeClr>
                  </a:solidFill>
                </a:rPr>
                <a:t>Data</a:t>
              </a:r>
            </a:p>
          </p:txBody>
        </p:sp>
      </p:grpSp>
      <p:sp>
        <p:nvSpPr>
          <p:cNvPr id="32" name="Subtitle 5">
            <a:extLst>
              <a:ext uri="{FF2B5EF4-FFF2-40B4-BE49-F238E27FC236}">
                <a16:creationId xmlns:a16="http://schemas.microsoft.com/office/drawing/2014/main" id="{F4826EC3-A965-A66B-788A-89801B25FA3B}"/>
              </a:ext>
            </a:extLst>
          </p:cNvPr>
          <p:cNvSpPr txBox="1">
            <a:spLocks/>
          </p:cNvSpPr>
          <p:nvPr/>
        </p:nvSpPr>
        <p:spPr>
          <a:xfrm>
            <a:off x="0" y="184151"/>
            <a:ext cx="12191999" cy="66738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Sender program:</a:t>
            </a:r>
          </a:p>
        </p:txBody>
      </p:sp>
      <p:pic>
        <p:nvPicPr>
          <p:cNvPr id="6" name="Picture 5">
            <a:extLst>
              <a:ext uri="{FF2B5EF4-FFF2-40B4-BE49-F238E27FC236}">
                <a16:creationId xmlns:a16="http://schemas.microsoft.com/office/drawing/2014/main" id="{D8FA7345-0121-4982-B09A-36A33090765D}"/>
              </a:ext>
            </a:extLst>
          </p:cNvPr>
          <p:cNvPicPr>
            <a:picLocks noChangeAspect="1"/>
          </p:cNvPicPr>
          <p:nvPr/>
        </p:nvPicPr>
        <p:blipFill>
          <a:blip r:embed="rId33"/>
          <a:stretch>
            <a:fillRect/>
          </a:stretch>
        </p:blipFill>
        <p:spPr>
          <a:xfrm>
            <a:off x="5617860" y="700073"/>
            <a:ext cx="6255394" cy="6086330"/>
          </a:xfrm>
          <a:prstGeom prst="rect">
            <a:avLst/>
          </a:prstGeom>
        </p:spPr>
      </p:pic>
    </p:spTree>
    <p:extLst>
      <p:ext uri="{BB962C8B-B14F-4D97-AF65-F5344CB8AC3E}">
        <p14:creationId xmlns:p14="http://schemas.microsoft.com/office/powerpoint/2010/main" val="82697164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grpSp>
        <p:nvGrpSpPr>
          <p:cNvPr id="9" name="Group 8">
            <a:extLst>
              <a:ext uri="{FF2B5EF4-FFF2-40B4-BE49-F238E27FC236}">
                <a16:creationId xmlns:a16="http://schemas.microsoft.com/office/drawing/2014/main" id="{15F2AFED-70FB-09C3-EE51-28BAF1FBE64F}"/>
              </a:ext>
            </a:extLst>
          </p:cNvPr>
          <p:cNvGrpSpPr/>
          <p:nvPr/>
        </p:nvGrpSpPr>
        <p:grpSpPr>
          <a:xfrm>
            <a:off x="2130570" y="832841"/>
            <a:ext cx="2644454" cy="5376467"/>
            <a:chOff x="561078" y="804642"/>
            <a:chExt cx="2644454" cy="5376467"/>
          </a:xfrm>
        </p:grpSpPr>
        <p:graphicFrame>
          <p:nvGraphicFramePr>
            <p:cNvPr id="2" name="Diagram 1">
              <a:extLst>
                <a:ext uri="{FF2B5EF4-FFF2-40B4-BE49-F238E27FC236}">
                  <a16:creationId xmlns:a16="http://schemas.microsoft.com/office/drawing/2014/main" id="{C1FD086E-41BB-3B0E-DBA5-076810A03372}"/>
                </a:ext>
              </a:extLst>
            </p:cNvPr>
            <p:cNvGraphicFramePr/>
            <p:nvPr>
              <p:extLst>
                <p:ext uri="{D42A27DB-BD31-4B8C-83A1-F6EECF244321}">
                  <p14:modId xmlns:p14="http://schemas.microsoft.com/office/powerpoint/2010/main" val="1056314199"/>
                </p:ext>
              </p:extLst>
            </p:nvPr>
          </p:nvGraphicFramePr>
          <p:xfrm>
            <a:off x="561078" y="804642"/>
            <a:ext cx="2612382" cy="2532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0" name="Picture 6" descr="684,223 Wifi Icon Stock Photos, Pictures &amp; Royalty-Free Images - iStock">
              <a:extLst>
                <a:ext uri="{FF2B5EF4-FFF2-40B4-BE49-F238E27FC236}">
                  <a16:creationId xmlns:a16="http://schemas.microsoft.com/office/drawing/2014/main" id="{309E407C-5893-2CCD-9C9A-6B8461AF7275}"/>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596713" y="3215778"/>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Laptop with solid fill">
              <a:extLst>
                <a:ext uri="{FF2B5EF4-FFF2-40B4-BE49-F238E27FC236}">
                  <a16:creationId xmlns:a16="http://schemas.microsoft.com/office/drawing/2014/main" id="{93A77EC8-A748-0238-6702-AF45934B4E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3284" y="3132356"/>
              <a:ext cx="1268758" cy="1268758"/>
            </a:xfrm>
            <a:prstGeom prst="rect">
              <a:avLst/>
            </a:prstGeom>
          </p:spPr>
        </p:pic>
        <p:pic>
          <p:nvPicPr>
            <p:cNvPr id="18" name="Graphic 17" descr="Heartbeat with solid fill">
              <a:extLst>
                <a:ext uri="{FF2B5EF4-FFF2-40B4-BE49-F238E27FC236}">
                  <a16:creationId xmlns:a16="http://schemas.microsoft.com/office/drawing/2014/main" id="{7752BBA0-FBCF-62BF-45E6-67B22BAF0D4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1450" y="3410083"/>
              <a:ext cx="560344" cy="560344"/>
            </a:xfrm>
            <a:prstGeom prst="rect">
              <a:avLst/>
            </a:prstGeom>
          </p:spPr>
        </p:pic>
        <p:pic>
          <p:nvPicPr>
            <p:cNvPr id="27" name="Picture 6" descr="684,223 Wifi Icon Stock Photos, Pictures &amp; Royalty-Free Images - iStock">
              <a:extLst>
                <a:ext uri="{FF2B5EF4-FFF2-40B4-BE49-F238E27FC236}">
                  <a16:creationId xmlns:a16="http://schemas.microsoft.com/office/drawing/2014/main" id="{BE63ACA2-92E2-9493-11E0-DEF32B3409FA}"/>
                </a:ext>
              </a:extLst>
            </p:cNvPr>
            <p:cNvPicPr>
              <a:picLocks noChangeAspect="1" noChangeArrowheads="1"/>
            </p:cNvPicPr>
            <p:nvPr/>
          </p:nvPicPr>
          <p:blipFill rotWithShape="1">
            <a:blip r:embed="rId8">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1860203" y="4995773"/>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Laptop with solid fill">
              <a:extLst>
                <a:ext uri="{FF2B5EF4-FFF2-40B4-BE49-F238E27FC236}">
                  <a16:creationId xmlns:a16="http://schemas.microsoft.com/office/drawing/2014/main" id="{F3E08786-50A8-4E7E-6A56-BCDF0C3697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36774" y="4912351"/>
              <a:ext cx="1268758" cy="1268758"/>
            </a:xfrm>
            <a:prstGeom prst="rect">
              <a:avLst/>
            </a:prstGeom>
          </p:spPr>
        </p:pic>
        <p:pic>
          <p:nvPicPr>
            <p:cNvPr id="29" name="Graphic 28" descr="Heartbeat with solid fill">
              <a:extLst>
                <a:ext uri="{FF2B5EF4-FFF2-40B4-BE49-F238E27FC236}">
                  <a16:creationId xmlns:a16="http://schemas.microsoft.com/office/drawing/2014/main" id="{4AE23AD0-AE3C-A672-8D5B-41ABE9AE42E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84940" y="5203058"/>
              <a:ext cx="560344" cy="560344"/>
            </a:xfrm>
            <a:prstGeom prst="rect">
              <a:avLst/>
            </a:prstGeom>
          </p:spPr>
        </p:pic>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C6F1D897-C116-6E22-083B-FB0EA04920B6}"/>
                    </a:ext>
                  </a:extLst>
                </p14:cNvPr>
                <p14:cNvContentPartPr/>
                <p14:nvPr/>
              </p14:nvContentPartPr>
              <p14:xfrm>
                <a:off x="1841400" y="3617510"/>
                <a:ext cx="105480" cy="72720"/>
              </p14:xfrm>
            </p:contentPart>
          </mc:Choice>
          <mc:Fallback xmlns="">
            <p:pic>
              <p:nvPicPr>
                <p:cNvPr id="35" name="Ink 34">
                  <a:extLst>
                    <a:ext uri="{FF2B5EF4-FFF2-40B4-BE49-F238E27FC236}">
                      <a16:creationId xmlns:a16="http://schemas.microsoft.com/office/drawing/2014/main" id="{C6F1D897-C116-6E22-083B-FB0EA04920B6}"/>
                    </a:ext>
                  </a:extLst>
                </p:cNvPr>
                <p:cNvPicPr/>
                <p:nvPr/>
              </p:nvPicPr>
              <p:blipFill>
                <a:blip r:embed="rId14"/>
                <a:stretch>
                  <a:fillRect/>
                </a:stretch>
              </p:blipFill>
              <p:spPr>
                <a:xfrm>
                  <a:off x="1832431" y="3608510"/>
                  <a:ext cx="123060" cy="90360"/>
                </a:xfrm>
                <a:prstGeom prst="rect">
                  <a:avLst/>
                </a:prstGeom>
              </p:spPr>
            </p:pic>
          </mc:Fallback>
        </mc:AlternateContent>
        <p:grpSp>
          <p:nvGrpSpPr>
            <p:cNvPr id="38" name="Group 37">
              <a:extLst>
                <a:ext uri="{FF2B5EF4-FFF2-40B4-BE49-F238E27FC236}">
                  <a16:creationId xmlns:a16="http://schemas.microsoft.com/office/drawing/2014/main" id="{9932AF17-FB1F-55D3-F364-EC2DE3B34930}"/>
                </a:ext>
              </a:extLst>
            </p:cNvPr>
            <p:cNvGrpSpPr/>
            <p:nvPr/>
          </p:nvGrpSpPr>
          <p:grpSpPr>
            <a:xfrm>
              <a:off x="1981080" y="3750710"/>
              <a:ext cx="249480" cy="288000"/>
              <a:chOff x="3155890" y="3505050"/>
              <a:chExt cx="249480" cy="288000"/>
            </a:xfrm>
          </p:grpSpPr>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6FDC9EB8-F3DF-1AD6-8721-36B4F5F0F0B4}"/>
                      </a:ext>
                    </a:extLst>
                  </p14:cNvPr>
                  <p14:cNvContentPartPr/>
                  <p14:nvPr/>
                </p14:nvContentPartPr>
                <p14:xfrm>
                  <a:off x="3155890" y="3505050"/>
                  <a:ext cx="111240" cy="97920"/>
                </p14:xfrm>
              </p:contentPart>
            </mc:Choice>
            <mc:Fallback xmlns="">
              <p:pic>
                <p:nvPicPr>
                  <p:cNvPr id="36" name="Ink 35">
                    <a:extLst>
                      <a:ext uri="{FF2B5EF4-FFF2-40B4-BE49-F238E27FC236}">
                        <a16:creationId xmlns:a16="http://schemas.microsoft.com/office/drawing/2014/main" id="{6FDC9EB8-F3DF-1AD6-8721-36B4F5F0F0B4}"/>
                      </a:ext>
                    </a:extLst>
                  </p:cNvPr>
                  <p:cNvPicPr/>
                  <p:nvPr/>
                </p:nvPicPr>
                <p:blipFill>
                  <a:blip r:embed="rId16"/>
                  <a:stretch>
                    <a:fillRect/>
                  </a:stretch>
                </p:blipFill>
                <p:spPr>
                  <a:xfrm>
                    <a:off x="3146919" y="3496050"/>
                    <a:ext cx="128823"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7" name="Ink 36">
                    <a:extLst>
                      <a:ext uri="{FF2B5EF4-FFF2-40B4-BE49-F238E27FC236}">
                        <a16:creationId xmlns:a16="http://schemas.microsoft.com/office/drawing/2014/main" id="{5FA1FDD7-DDE6-6AF7-4A90-76A0823F0A72}"/>
                      </a:ext>
                    </a:extLst>
                  </p14:cNvPr>
                  <p14:cNvContentPartPr/>
                  <p14:nvPr/>
                </p14:nvContentPartPr>
                <p14:xfrm>
                  <a:off x="3308170" y="3651210"/>
                  <a:ext cx="97200" cy="141840"/>
                </p14:xfrm>
              </p:contentPart>
            </mc:Choice>
            <mc:Fallback xmlns="">
              <p:pic>
                <p:nvPicPr>
                  <p:cNvPr id="37" name="Ink 36">
                    <a:extLst>
                      <a:ext uri="{FF2B5EF4-FFF2-40B4-BE49-F238E27FC236}">
                        <a16:creationId xmlns:a16="http://schemas.microsoft.com/office/drawing/2014/main" id="{5FA1FDD7-DDE6-6AF7-4A90-76A0823F0A72}"/>
                      </a:ext>
                    </a:extLst>
                  </p:cNvPr>
                  <p:cNvPicPr/>
                  <p:nvPr/>
                </p:nvPicPr>
                <p:blipFill>
                  <a:blip r:embed="rId18"/>
                  <a:stretch>
                    <a:fillRect/>
                  </a:stretch>
                </p:blipFill>
                <p:spPr>
                  <a:xfrm>
                    <a:off x="3299170" y="3642210"/>
                    <a:ext cx="114840" cy="159480"/>
                  </a:xfrm>
                  <a:prstGeom prst="rect">
                    <a:avLst/>
                  </a:prstGeom>
                </p:spPr>
              </p:pic>
            </mc:Fallback>
          </mc:AlternateContent>
        </p:grpSp>
        <p:grpSp>
          <p:nvGrpSpPr>
            <p:cNvPr id="41" name="Group 40">
              <a:extLst>
                <a:ext uri="{FF2B5EF4-FFF2-40B4-BE49-F238E27FC236}">
                  <a16:creationId xmlns:a16="http://schemas.microsoft.com/office/drawing/2014/main" id="{2987D9BB-61F5-3FD7-E19E-FF1156154346}"/>
                </a:ext>
              </a:extLst>
            </p:cNvPr>
            <p:cNvGrpSpPr/>
            <p:nvPr/>
          </p:nvGrpSpPr>
          <p:grpSpPr>
            <a:xfrm>
              <a:off x="2266560" y="4106390"/>
              <a:ext cx="113760" cy="235080"/>
              <a:chOff x="3441370" y="3860730"/>
              <a:chExt cx="113760" cy="235080"/>
            </a:xfrm>
          </p:grpSpPr>
          <mc:AlternateContent xmlns:mc="http://schemas.openxmlformats.org/markup-compatibility/2006" xmlns:p14="http://schemas.microsoft.com/office/powerpoint/2010/main">
            <mc:Choice Requires="p14">
              <p:contentPart p14:bwMode="auto" r:id="rId19">
                <p14:nvContentPartPr>
                  <p14:cNvPr id="39" name="Ink 38">
                    <a:extLst>
                      <a:ext uri="{FF2B5EF4-FFF2-40B4-BE49-F238E27FC236}">
                        <a16:creationId xmlns:a16="http://schemas.microsoft.com/office/drawing/2014/main" id="{51919502-E1BA-E2AE-0935-B4EB0C56CF3E}"/>
                      </a:ext>
                    </a:extLst>
                  </p14:cNvPr>
                  <p14:cNvContentPartPr/>
                  <p14:nvPr/>
                </p14:nvContentPartPr>
                <p14:xfrm>
                  <a:off x="3441370" y="3860730"/>
                  <a:ext cx="49320" cy="77760"/>
                </p14:xfrm>
              </p:contentPart>
            </mc:Choice>
            <mc:Fallback xmlns="">
              <p:pic>
                <p:nvPicPr>
                  <p:cNvPr id="39" name="Ink 38">
                    <a:extLst>
                      <a:ext uri="{FF2B5EF4-FFF2-40B4-BE49-F238E27FC236}">
                        <a16:creationId xmlns:a16="http://schemas.microsoft.com/office/drawing/2014/main" id="{51919502-E1BA-E2AE-0935-B4EB0C56CF3E}"/>
                      </a:ext>
                    </a:extLst>
                  </p:cNvPr>
                  <p:cNvPicPr/>
                  <p:nvPr/>
                </p:nvPicPr>
                <p:blipFill>
                  <a:blip r:embed="rId20"/>
                  <a:stretch>
                    <a:fillRect/>
                  </a:stretch>
                </p:blipFill>
                <p:spPr>
                  <a:xfrm>
                    <a:off x="3432370" y="3851730"/>
                    <a:ext cx="66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Ink 39">
                    <a:extLst>
                      <a:ext uri="{FF2B5EF4-FFF2-40B4-BE49-F238E27FC236}">
                        <a16:creationId xmlns:a16="http://schemas.microsoft.com/office/drawing/2014/main" id="{3162DA09-311C-5226-96CA-B83EFCD9A35A}"/>
                      </a:ext>
                    </a:extLst>
                  </p14:cNvPr>
                  <p14:cNvContentPartPr/>
                  <p14:nvPr/>
                </p14:nvContentPartPr>
                <p14:xfrm>
                  <a:off x="3524170" y="3993930"/>
                  <a:ext cx="30960" cy="101880"/>
                </p14:xfrm>
              </p:contentPart>
            </mc:Choice>
            <mc:Fallback xmlns="">
              <p:pic>
                <p:nvPicPr>
                  <p:cNvPr id="40" name="Ink 39">
                    <a:extLst>
                      <a:ext uri="{FF2B5EF4-FFF2-40B4-BE49-F238E27FC236}">
                        <a16:creationId xmlns:a16="http://schemas.microsoft.com/office/drawing/2014/main" id="{3162DA09-311C-5226-96CA-B83EFCD9A35A}"/>
                      </a:ext>
                    </a:extLst>
                  </p:cNvPr>
                  <p:cNvPicPr/>
                  <p:nvPr/>
                </p:nvPicPr>
                <p:blipFill>
                  <a:blip r:embed="rId22"/>
                  <a:stretch>
                    <a:fillRect/>
                  </a:stretch>
                </p:blipFill>
                <p:spPr>
                  <a:xfrm>
                    <a:off x="3515170" y="3984930"/>
                    <a:ext cx="48600" cy="119520"/>
                  </a:xfrm>
                  <a:prstGeom prst="rect">
                    <a:avLst/>
                  </a:prstGeom>
                </p:spPr>
              </p:pic>
            </mc:Fallback>
          </mc:AlternateContent>
        </p:grpSp>
        <p:grpSp>
          <p:nvGrpSpPr>
            <p:cNvPr id="46" name="Group 45">
              <a:extLst>
                <a:ext uri="{FF2B5EF4-FFF2-40B4-BE49-F238E27FC236}">
                  <a16:creationId xmlns:a16="http://schemas.microsoft.com/office/drawing/2014/main" id="{500520D0-B791-D0CF-A3CC-971613A79B94}"/>
                </a:ext>
              </a:extLst>
            </p:cNvPr>
            <p:cNvGrpSpPr/>
            <p:nvPr/>
          </p:nvGrpSpPr>
          <p:grpSpPr>
            <a:xfrm>
              <a:off x="2374560" y="4398350"/>
              <a:ext cx="37800" cy="295920"/>
              <a:chOff x="3549370" y="4152690"/>
              <a:chExt cx="37800" cy="295920"/>
            </a:xfrm>
          </p:grpSpPr>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8D8572DC-17A2-23A8-595B-C225E0556F9A}"/>
                      </a:ext>
                    </a:extLst>
                  </p14:cNvPr>
                  <p14:cNvContentPartPr/>
                  <p14:nvPr/>
                </p14:nvContentPartPr>
                <p14:xfrm>
                  <a:off x="3561970" y="4152690"/>
                  <a:ext cx="360" cy="95400"/>
                </p14:xfrm>
              </p:contentPart>
            </mc:Choice>
            <mc:Fallback xmlns="">
              <p:pic>
                <p:nvPicPr>
                  <p:cNvPr id="44" name="Ink 43">
                    <a:extLst>
                      <a:ext uri="{FF2B5EF4-FFF2-40B4-BE49-F238E27FC236}">
                        <a16:creationId xmlns:a16="http://schemas.microsoft.com/office/drawing/2014/main" id="{8D8572DC-17A2-23A8-595B-C225E0556F9A}"/>
                      </a:ext>
                    </a:extLst>
                  </p:cNvPr>
                  <p:cNvPicPr/>
                  <p:nvPr/>
                </p:nvPicPr>
                <p:blipFill>
                  <a:blip r:embed="rId24"/>
                  <a:stretch>
                    <a:fillRect/>
                  </a:stretch>
                </p:blipFill>
                <p:spPr>
                  <a:xfrm>
                    <a:off x="3552970" y="4143690"/>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5" name="Ink 44">
                    <a:extLst>
                      <a:ext uri="{FF2B5EF4-FFF2-40B4-BE49-F238E27FC236}">
                        <a16:creationId xmlns:a16="http://schemas.microsoft.com/office/drawing/2014/main" id="{C674C691-8917-A152-AF72-741472ABE110}"/>
                      </a:ext>
                    </a:extLst>
                  </p14:cNvPr>
                  <p14:cNvContentPartPr/>
                  <p14:nvPr/>
                </p14:nvContentPartPr>
                <p14:xfrm>
                  <a:off x="3549370" y="4298490"/>
                  <a:ext cx="37800" cy="150120"/>
                </p14:xfrm>
              </p:contentPart>
            </mc:Choice>
            <mc:Fallback xmlns="">
              <p:pic>
                <p:nvPicPr>
                  <p:cNvPr id="45" name="Ink 44">
                    <a:extLst>
                      <a:ext uri="{FF2B5EF4-FFF2-40B4-BE49-F238E27FC236}">
                        <a16:creationId xmlns:a16="http://schemas.microsoft.com/office/drawing/2014/main" id="{C674C691-8917-A152-AF72-741472ABE110}"/>
                      </a:ext>
                    </a:extLst>
                  </p:cNvPr>
                  <p:cNvPicPr/>
                  <p:nvPr/>
                </p:nvPicPr>
                <p:blipFill>
                  <a:blip r:embed="rId26"/>
                  <a:stretch>
                    <a:fillRect/>
                  </a:stretch>
                </p:blipFill>
                <p:spPr>
                  <a:xfrm>
                    <a:off x="3540370" y="4289490"/>
                    <a:ext cx="55440" cy="167760"/>
                  </a:xfrm>
                  <a:prstGeom prst="rect">
                    <a:avLst/>
                  </a:prstGeom>
                </p:spPr>
              </p:pic>
            </mc:Fallback>
          </mc:AlternateContent>
        </p:grpSp>
        <p:grpSp>
          <p:nvGrpSpPr>
            <p:cNvPr id="49" name="Group 48">
              <a:extLst>
                <a:ext uri="{FF2B5EF4-FFF2-40B4-BE49-F238E27FC236}">
                  <a16:creationId xmlns:a16="http://schemas.microsoft.com/office/drawing/2014/main" id="{8D22F603-C57C-95FC-87D7-DC5425607898}"/>
                </a:ext>
              </a:extLst>
            </p:cNvPr>
            <p:cNvGrpSpPr/>
            <p:nvPr/>
          </p:nvGrpSpPr>
          <p:grpSpPr>
            <a:xfrm>
              <a:off x="2444400" y="4734950"/>
              <a:ext cx="183600" cy="160560"/>
              <a:chOff x="3619210" y="4489290"/>
              <a:chExt cx="183600" cy="160560"/>
            </a:xfrm>
          </p:grpSpPr>
          <mc:AlternateContent xmlns:mc="http://schemas.openxmlformats.org/markup-compatibility/2006" xmlns:p14="http://schemas.microsoft.com/office/powerpoint/2010/main">
            <mc:Choice Requires="p14">
              <p:contentPart p14:bwMode="auto" r:id="rId27">
                <p14:nvContentPartPr>
                  <p14:cNvPr id="47" name="Ink 46">
                    <a:extLst>
                      <a:ext uri="{FF2B5EF4-FFF2-40B4-BE49-F238E27FC236}">
                        <a16:creationId xmlns:a16="http://schemas.microsoft.com/office/drawing/2014/main" id="{53753E36-A931-C54B-023F-B0D5FDA018D1}"/>
                      </a:ext>
                    </a:extLst>
                  </p14:cNvPr>
                  <p14:cNvContentPartPr/>
                  <p14:nvPr/>
                </p14:nvContentPartPr>
                <p14:xfrm>
                  <a:off x="3619210" y="4489290"/>
                  <a:ext cx="91080" cy="84600"/>
                </p14:xfrm>
              </p:contentPart>
            </mc:Choice>
            <mc:Fallback xmlns="">
              <p:pic>
                <p:nvPicPr>
                  <p:cNvPr id="47" name="Ink 46">
                    <a:extLst>
                      <a:ext uri="{FF2B5EF4-FFF2-40B4-BE49-F238E27FC236}">
                        <a16:creationId xmlns:a16="http://schemas.microsoft.com/office/drawing/2014/main" id="{53753E36-A931-C54B-023F-B0D5FDA018D1}"/>
                      </a:ext>
                    </a:extLst>
                  </p:cNvPr>
                  <p:cNvPicPr/>
                  <p:nvPr/>
                </p:nvPicPr>
                <p:blipFill>
                  <a:blip r:embed="rId28"/>
                  <a:stretch>
                    <a:fillRect/>
                  </a:stretch>
                </p:blipFill>
                <p:spPr>
                  <a:xfrm>
                    <a:off x="3610245" y="4480290"/>
                    <a:ext cx="108651"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8" name="Ink 47">
                    <a:extLst>
                      <a:ext uri="{FF2B5EF4-FFF2-40B4-BE49-F238E27FC236}">
                        <a16:creationId xmlns:a16="http://schemas.microsoft.com/office/drawing/2014/main" id="{95D418B9-9215-1386-1050-F3829EDEA86F}"/>
                      </a:ext>
                    </a:extLst>
                  </p14:cNvPr>
                  <p14:cNvContentPartPr/>
                  <p14:nvPr/>
                </p14:nvContentPartPr>
                <p14:xfrm>
                  <a:off x="3746290" y="4571730"/>
                  <a:ext cx="56520" cy="78120"/>
                </p14:xfrm>
              </p:contentPart>
            </mc:Choice>
            <mc:Fallback xmlns="">
              <p:pic>
                <p:nvPicPr>
                  <p:cNvPr id="48" name="Ink 47">
                    <a:extLst>
                      <a:ext uri="{FF2B5EF4-FFF2-40B4-BE49-F238E27FC236}">
                        <a16:creationId xmlns:a16="http://schemas.microsoft.com/office/drawing/2014/main" id="{95D418B9-9215-1386-1050-F3829EDEA86F}"/>
                      </a:ext>
                    </a:extLst>
                  </p:cNvPr>
                  <p:cNvPicPr/>
                  <p:nvPr/>
                </p:nvPicPr>
                <p:blipFill>
                  <a:blip r:embed="rId30"/>
                  <a:stretch>
                    <a:fillRect/>
                  </a:stretch>
                </p:blipFill>
                <p:spPr>
                  <a:xfrm>
                    <a:off x="3737290" y="4562771"/>
                    <a:ext cx="74160" cy="9567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52" name="Ink 51">
                  <a:extLst>
                    <a:ext uri="{FF2B5EF4-FFF2-40B4-BE49-F238E27FC236}">
                      <a16:creationId xmlns:a16="http://schemas.microsoft.com/office/drawing/2014/main" id="{D8F69FB9-580B-AD53-CAC8-8482784F5A14}"/>
                    </a:ext>
                  </a:extLst>
                </p14:cNvPr>
                <p14:cNvContentPartPr/>
                <p14:nvPr/>
              </p14:nvContentPartPr>
              <p14:xfrm>
                <a:off x="2660400" y="4957070"/>
                <a:ext cx="43200" cy="95760"/>
              </p14:xfrm>
            </p:contentPart>
          </mc:Choice>
          <mc:Fallback xmlns="">
            <p:pic>
              <p:nvPicPr>
                <p:cNvPr id="52" name="Ink 51">
                  <a:extLst>
                    <a:ext uri="{FF2B5EF4-FFF2-40B4-BE49-F238E27FC236}">
                      <a16:creationId xmlns:a16="http://schemas.microsoft.com/office/drawing/2014/main" id="{D8F69FB9-580B-AD53-CAC8-8482784F5A14}"/>
                    </a:ext>
                  </a:extLst>
                </p:cNvPr>
                <p:cNvPicPr/>
                <p:nvPr/>
              </p:nvPicPr>
              <p:blipFill>
                <a:blip r:embed="rId32"/>
                <a:stretch>
                  <a:fillRect/>
                </a:stretch>
              </p:blipFill>
              <p:spPr>
                <a:xfrm>
                  <a:off x="2651400" y="4948036"/>
                  <a:ext cx="60840" cy="113467"/>
                </a:xfrm>
                <a:prstGeom prst="rect">
                  <a:avLst/>
                </a:prstGeom>
              </p:spPr>
            </p:pic>
          </mc:Fallback>
        </mc:AlternateContent>
        <p:sp>
          <p:nvSpPr>
            <p:cNvPr id="55" name="TextBox 54">
              <a:extLst>
                <a:ext uri="{FF2B5EF4-FFF2-40B4-BE49-F238E27FC236}">
                  <a16:creationId xmlns:a16="http://schemas.microsoft.com/office/drawing/2014/main" id="{58219633-3A98-E07D-49AF-CA6E3F77391B}"/>
                </a:ext>
              </a:extLst>
            </p:cNvPr>
            <p:cNvSpPr txBox="1"/>
            <p:nvPr/>
          </p:nvSpPr>
          <p:spPr>
            <a:xfrm>
              <a:off x="1698239" y="4376156"/>
              <a:ext cx="633956" cy="369332"/>
            </a:xfrm>
            <a:prstGeom prst="rect">
              <a:avLst/>
            </a:prstGeom>
            <a:noFill/>
          </p:spPr>
          <p:txBody>
            <a:bodyPr wrap="none" rtlCol="0">
              <a:spAutoFit/>
            </a:bodyPr>
            <a:lstStyle/>
            <a:p>
              <a:r>
                <a:rPr lang="en-IN" b="1" dirty="0">
                  <a:solidFill>
                    <a:schemeClr val="accent2">
                      <a:lumMod val="75000"/>
                    </a:schemeClr>
                  </a:solidFill>
                </a:rPr>
                <a:t>Data</a:t>
              </a:r>
            </a:p>
          </p:txBody>
        </p:sp>
      </p:grpSp>
      <p:sp>
        <p:nvSpPr>
          <p:cNvPr id="32" name="Subtitle 5">
            <a:extLst>
              <a:ext uri="{FF2B5EF4-FFF2-40B4-BE49-F238E27FC236}">
                <a16:creationId xmlns:a16="http://schemas.microsoft.com/office/drawing/2014/main" id="{F4826EC3-A965-A66B-788A-89801B25FA3B}"/>
              </a:ext>
            </a:extLst>
          </p:cNvPr>
          <p:cNvSpPr txBox="1">
            <a:spLocks/>
          </p:cNvSpPr>
          <p:nvPr/>
        </p:nvSpPr>
        <p:spPr>
          <a:xfrm>
            <a:off x="0" y="184151"/>
            <a:ext cx="12191999" cy="66738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Receiver program:</a:t>
            </a:r>
          </a:p>
        </p:txBody>
      </p:sp>
      <p:pic>
        <p:nvPicPr>
          <p:cNvPr id="8" name="Picture 7">
            <a:extLst>
              <a:ext uri="{FF2B5EF4-FFF2-40B4-BE49-F238E27FC236}">
                <a16:creationId xmlns:a16="http://schemas.microsoft.com/office/drawing/2014/main" id="{9BE07416-2C52-FB17-0F92-DE454F4D4710}"/>
              </a:ext>
            </a:extLst>
          </p:cNvPr>
          <p:cNvPicPr>
            <a:picLocks noChangeAspect="1"/>
          </p:cNvPicPr>
          <p:nvPr/>
        </p:nvPicPr>
        <p:blipFill>
          <a:blip r:embed="rId33"/>
          <a:stretch>
            <a:fillRect/>
          </a:stretch>
        </p:blipFill>
        <p:spPr>
          <a:xfrm>
            <a:off x="6745952" y="767409"/>
            <a:ext cx="4213630" cy="5940754"/>
          </a:xfrm>
          <a:prstGeom prst="rect">
            <a:avLst/>
          </a:prstGeom>
        </p:spPr>
      </p:pic>
    </p:spTree>
    <p:extLst>
      <p:ext uri="{BB962C8B-B14F-4D97-AF65-F5344CB8AC3E}">
        <p14:creationId xmlns:p14="http://schemas.microsoft.com/office/powerpoint/2010/main" val="8640786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32" name="Subtitle 5">
            <a:extLst>
              <a:ext uri="{FF2B5EF4-FFF2-40B4-BE49-F238E27FC236}">
                <a16:creationId xmlns:a16="http://schemas.microsoft.com/office/drawing/2014/main" id="{F4826EC3-A965-A66B-788A-89801B25FA3B}"/>
              </a:ext>
            </a:extLst>
          </p:cNvPr>
          <p:cNvSpPr txBox="1">
            <a:spLocks/>
          </p:cNvSpPr>
          <p:nvPr/>
        </p:nvSpPr>
        <p:spPr>
          <a:xfrm>
            <a:off x="-1" y="184151"/>
            <a:ext cx="12192000" cy="66738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Outputs:</a:t>
            </a:r>
          </a:p>
        </p:txBody>
      </p:sp>
      <p:pic>
        <p:nvPicPr>
          <p:cNvPr id="3" name="Picture 2">
            <a:extLst>
              <a:ext uri="{FF2B5EF4-FFF2-40B4-BE49-F238E27FC236}">
                <a16:creationId xmlns:a16="http://schemas.microsoft.com/office/drawing/2014/main" id="{743B2380-9FAF-4093-B987-9F5115E9779D}"/>
              </a:ext>
            </a:extLst>
          </p:cNvPr>
          <p:cNvPicPr>
            <a:picLocks noChangeAspect="1"/>
          </p:cNvPicPr>
          <p:nvPr/>
        </p:nvPicPr>
        <p:blipFill>
          <a:blip r:embed="rId3"/>
          <a:stretch>
            <a:fillRect/>
          </a:stretch>
        </p:blipFill>
        <p:spPr>
          <a:xfrm>
            <a:off x="0" y="844461"/>
            <a:ext cx="12192000" cy="5471227"/>
          </a:xfrm>
          <a:prstGeom prst="rect">
            <a:avLst/>
          </a:prstGeom>
        </p:spPr>
      </p:pic>
    </p:spTree>
    <p:extLst>
      <p:ext uri="{BB962C8B-B14F-4D97-AF65-F5344CB8AC3E}">
        <p14:creationId xmlns:p14="http://schemas.microsoft.com/office/powerpoint/2010/main" val="346618574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2" name="Title 1">
            <a:extLst>
              <a:ext uri="{FF2B5EF4-FFF2-40B4-BE49-F238E27FC236}">
                <a16:creationId xmlns:a16="http://schemas.microsoft.com/office/drawing/2014/main" id="{797786B6-1284-4FF8-9070-7876CF8027EC}"/>
              </a:ext>
            </a:extLst>
          </p:cNvPr>
          <p:cNvSpPr>
            <a:spLocks noGrp="1"/>
          </p:cNvSpPr>
          <p:nvPr>
            <p:ph type="ctrTitle"/>
          </p:nvPr>
        </p:nvSpPr>
        <p:spPr>
          <a:xfrm>
            <a:off x="0" y="297112"/>
            <a:ext cx="12081162" cy="721957"/>
          </a:xfrm>
        </p:spPr>
        <p:txBody>
          <a:bodyPr>
            <a:normAutofit fontScale="90000"/>
          </a:bodyPr>
          <a:lstStyle/>
          <a:p>
            <a:r>
              <a:rPr lang="en-US" sz="4800" dirty="0"/>
              <a:t>Introduction</a:t>
            </a:r>
          </a:p>
        </p:txBody>
      </p:sp>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1" y="1316181"/>
            <a:ext cx="12192000" cy="5541817"/>
          </a:xfrm>
        </p:spPr>
        <p:txBody>
          <a:bodyPr>
            <a:normAutofit/>
          </a:bodyPr>
          <a:lstStyle/>
          <a:p>
            <a:pPr marL="342900" indent="-342900" algn="l">
              <a:lnSpc>
                <a:spcPct val="110000"/>
              </a:lnSpc>
              <a:buFont typeface="Arial" panose="020B0604020202020204" pitchFamily="34" charset="0"/>
              <a:buChar char="•"/>
            </a:pPr>
            <a:r>
              <a:rPr lang="en-US" sz="2800" b="0" i="0" dirty="0">
                <a:effectLst/>
              </a:rPr>
              <a:t>The rapid advancement in smart object technology has included significant achievements in application development for wireless sensor-based distributed communication architecture.</a:t>
            </a:r>
          </a:p>
          <a:p>
            <a:pPr marL="342900" indent="-342900" algn="l">
              <a:lnSpc>
                <a:spcPct val="110000"/>
              </a:lnSpc>
              <a:buFont typeface="Arial" panose="020B0604020202020204" pitchFamily="34" charset="0"/>
              <a:buChar char="•"/>
            </a:pPr>
            <a:r>
              <a:rPr lang="en-US" sz="2800" b="0" i="0" dirty="0">
                <a:effectLst/>
              </a:rPr>
              <a:t>Capitalizing on the contactlessness and efficiency of data retrieval from modern smart objects, various innovative types of on-demand and real-time services have been developed and deployed in daily life. </a:t>
            </a:r>
          </a:p>
          <a:p>
            <a:pPr marL="342900" indent="-342900" algn="l">
              <a:lnSpc>
                <a:spcPct val="110000"/>
              </a:lnSpc>
              <a:buFont typeface="Arial" panose="020B0604020202020204" pitchFamily="34" charset="0"/>
              <a:buChar char="•"/>
            </a:pPr>
            <a:r>
              <a:rPr lang="en-US" sz="2800" b="0" i="0" u="none" strike="noStrike" baseline="0" dirty="0"/>
              <a:t>The protection of data security and entity privacy are the most critical aspects of IoT-based healthcare systems. As the communication of the BSN is mostly wireless (and insecure) in nature, various attacks may be launched at it as a vulnerability entry, resulting in serious system damage to the entire </a:t>
            </a:r>
            <a:r>
              <a:rPr lang="en-IN" sz="2800" b="0" i="0" u="none" strike="noStrike" baseline="0" dirty="0"/>
              <a:t>system.</a:t>
            </a:r>
            <a:endParaRPr lang="en-US" sz="2800" b="0" i="0" dirty="0">
              <a:effectLst/>
            </a:endParaRPr>
          </a:p>
        </p:txBody>
      </p:sp>
    </p:spTree>
    <p:extLst>
      <p:ext uri="{BB962C8B-B14F-4D97-AF65-F5344CB8AC3E}">
        <p14:creationId xmlns:p14="http://schemas.microsoft.com/office/powerpoint/2010/main" val="336863302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32" name="Subtitle 5">
            <a:extLst>
              <a:ext uri="{FF2B5EF4-FFF2-40B4-BE49-F238E27FC236}">
                <a16:creationId xmlns:a16="http://schemas.microsoft.com/office/drawing/2014/main" id="{F4826EC3-A965-A66B-788A-89801B25FA3B}"/>
              </a:ext>
            </a:extLst>
          </p:cNvPr>
          <p:cNvSpPr txBox="1">
            <a:spLocks/>
          </p:cNvSpPr>
          <p:nvPr/>
        </p:nvSpPr>
        <p:spPr>
          <a:xfrm>
            <a:off x="-1" y="184151"/>
            <a:ext cx="12192000" cy="66738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Outputs:</a:t>
            </a:r>
          </a:p>
        </p:txBody>
      </p:sp>
      <p:pic>
        <p:nvPicPr>
          <p:cNvPr id="6" name="Picture 5">
            <a:extLst>
              <a:ext uri="{FF2B5EF4-FFF2-40B4-BE49-F238E27FC236}">
                <a16:creationId xmlns:a16="http://schemas.microsoft.com/office/drawing/2014/main" id="{995B5B13-B185-AAED-05C0-D7E03B2CCFAE}"/>
              </a:ext>
            </a:extLst>
          </p:cNvPr>
          <p:cNvPicPr>
            <a:picLocks noChangeAspect="1"/>
          </p:cNvPicPr>
          <p:nvPr/>
        </p:nvPicPr>
        <p:blipFill>
          <a:blip r:embed="rId3"/>
          <a:stretch>
            <a:fillRect/>
          </a:stretch>
        </p:blipFill>
        <p:spPr>
          <a:xfrm>
            <a:off x="275644" y="695489"/>
            <a:ext cx="11640710" cy="6138656"/>
          </a:xfrm>
          <a:prstGeom prst="rect">
            <a:avLst/>
          </a:prstGeom>
        </p:spPr>
      </p:pic>
    </p:spTree>
    <p:extLst>
      <p:ext uri="{BB962C8B-B14F-4D97-AF65-F5344CB8AC3E}">
        <p14:creationId xmlns:p14="http://schemas.microsoft.com/office/powerpoint/2010/main" val="277335783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4">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32" name="Subtitle 5">
            <a:extLst>
              <a:ext uri="{FF2B5EF4-FFF2-40B4-BE49-F238E27FC236}">
                <a16:creationId xmlns:a16="http://schemas.microsoft.com/office/drawing/2014/main" id="{F4826EC3-A965-A66B-788A-89801B25FA3B}"/>
              </a:ext>
            </a:extLst>
          </p:cNvPr>
          <p:cNvSpPr txBox="1">
            <a:spLocks/>
          </p:cNvSpPr>
          <p:nvPr/>
        </p:nvSpPr>
        <p:spPr>
          <a:xfrm>
            <a:off x="-1" y="184151"/>
            <a:ext cx="12192000" cy="66738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Working</a:t>
            </a:r>
          </a:p>
        </p:txBody>
      </p:sp>
      <p:pic>
        <p:nvPicPr>
          <p:cNvPr id="3" name="Video 2">
            <a:hlinkClick r:id="" action="ppaction://media"/>
            <a:extLst>
              <a:ext uri="{FF2B5EF4-FFF2-40B4-BE49-F238E27FC236}">
                <a16:creationId xmlns:a16="http://schemas.microsoft.com/office/drawing/2014/main" id="{CEAA7E6F-AF68-A453-EF3C-CFE2EEC1E9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6770" y="754743"/>
            <a:ext cx="10878457" cy="5983151"/>
          </a:xfrm>
          <a:prstGeom prst="rect">
            <a:avLst/>
          </a:prstGeom>
        </p:spPr>
      </p:pic>
    </p:spTree>
    <p:extLst>
      <p:ext uri="{BB962C8B-B14F-4D97-AF65-F5344CB8AC3E}">
        <p14:creationId xmlns:p14="http://schemas.microsoft.com/office/powerpoint/2010/main" val="23636265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30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4">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32" name="Subtitle 5">
            <a:extLst>
              <a:ext uri="{FF2B5EF4-FFF2-40B4-BE49-F238E27FC236}">
                <a16:creationId xmlns:a16="http://schemas.microsoft.com/office/drawing/2014/main" id="{F4826EC3-A965-A66B-788A-89801B25FA3B}"/>
              </a:ext>
            </a:extLst>
          </p:cNvPr>
          <p:cNvSpPr txBox="1">
            <a:spLocks/>
          </p:cNvSpPr>
          <p:nvPr/>
        </p:nvSpPr>
        <p:spPr>
          <a:xfrm>
            <a:off x="-1" y="184151"/>
            <a:ext cx="12192000" cy="66738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Working</a:t>
            </a:r>
          </a:p>
        </p:txBody>
      </p:sp>
      <p:pic>
        <p:nvPicPr>
          <p:cNvPr id="3" name="Sender">
            <a:hlinkClick r:id="" action="ppaction://media"/>
            <a:extLst>
              <a:ext uri="{FF2B5EF4-FFF2-40B4-BE49-F238E27FC236}">
                <a16:creationId xmlns:a16="http://schemas.microsoft.com/office/drawing/2014/main" id="{B443A6DD-CBC6-5E54-6FF0-41A3B82DD8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3857" y="712107"/>
            <a:ext cx="10704286" cy="6021161"/>
          </a:xfrm>
          <a:prstGeom prst="rect">
            <a:avLst/>
          </a:prstGeom>
        </p:spPr>
      </p:pic>
    </p:spTree>
    <p:extLst>
      <p:ext uri="{BB962C8B-B14F-4D97-AF65-F5344CB8AC3E}">
        <p14:creationId xmlns:p14="http://schemas.microsoft.com/office/powerpoint/2010/main" val="39247868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4">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32" name="Subtitle 5">
            <a:extLst>
              <a:ext uri="{FF2B5EF4-FFF2-40B4-BE49-F238E27FC236}">
                <a16:creationId xmlns:a16="http://schemas.microsoft.com/office/drawing/2014/main" id="{F4826EC3-A965-A66B-788A-89801B25FA3B}"/>
              </a:ext>
            </a:extLst>
          </p:cNvPr>
          <p:cNvSpPr txBox="1">
            <a:spLocks/>
          </p:cNvSpPr>
          <p:nvPr/>
        </p:nvSpPr>
        <p:spPr>
          <a:xfrm>
            <a:off x="-1" y="184151"/>
            <a:ext cx="12192000" cy="66738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Working</a:t>
            </a:r>
          </a:p>
        </p:txBody>
      </p:sp>
      <p:pic>
        <p:nvPicPr>
          <p:cNvPr id="2" name="Receiver">
            <a:hlinkClick r:id="" action="ppaction://media"/>
            <a:extLst>
              <a:ext uri="{FF2B5EF4-FFF2-40B4-BE49-F238E27FC236}">
                <a16:creationId xmlns:a16="http://schemas.microsoft.com/office/drawing/2014/main" id="{14A91046-78D6-E319-A8D8-0CCF9CD75B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2800" y="730249"/>
            <a:ext cx="10566400" cy="5943600"/>
          </a:xfrm>
          <a:prstGeom prst="rect">
            <a:avLst/>
          </a:prstGeom>
        </p:spPr>
      </p:pic>
    </p:spTree>
    <p:extLst>
      <p:ext uri="{BB962C8B-B14F-4D97-AF65-F5344CB8AC3E}">
        <p14:creationId xmlns:p14="http://schemas.microsoft.com/office/powerpoint/2010/main" val="5680634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2" name="Title 1">
            <a:extLst>
              <a:ext uri="{FF2B5EF4-FFF2-40B4-BE49-F238E27FC236}">
                <a16:creationId xmlns:a16="http://schemas.microsoft.com/office/drawing/2014/main" id="{797786B6-1284-4FF8-9070-7876CF8027EC}"/>
              </a:ext>
            </a:extLst>
          </p:cNvPr>
          <p:cNvSpPr>
            <a:spLocks noGrp="1"/>
          </p:cNvSpPr>
          <p:nvPr>
            <p:ph type="ctrTitle"/>
          </p:nvPr>
        </p:nvSpPr>
        <p:spPr>
          <a:xfrm>
            <a:off x="0" y="297112"/>
            <a:ext cx="12081162" cy="728124"/>
          </a:xfrm>
        </p:spPr>
        <p:txBody>
          <a:bodyPr>
            <a:noAutofit/>
          </a:bodyPr>
          <a:lstStyle/>
          <a:p>
            <a:r>
              <a:rPr lang="en-US" sz="4300" b="0" i="0" dirty="0">
                <a:effectLst/>
                <a:latin typeface="+mn-lt"/>
              </a:rPr>
              <a:t>References</a:t>
            </a:r>
          </a:p>
        </p:txBody>
      </p:sp>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1" y="1322348"/>
            <a:ext cx="12192000" cy="5535650"/>
          </a:xfrm>
        </p:spPr>
        <p:txBody>
          <a:bodyPr>
            <a:normAutofit/>
          </a:bodyPr>
          <a:lstStyle/>
          <a:p>
            <a:pPr marL="342900" indent="-342900" algn="l">
              <a:buFont typeface="Arial" panose="020B0604020202020204" pitchFamily="34" charset="0"/>
              <a:buChar char="•"/>
            </a:pPr>
            <a:r>
              <a:rPr lang="en-US" sz="2800" dirty="0">
                <a:hlinkClick r:id="rId3">
                  <a:extLst>
                    <a:ext uri="{A12FA001-AC4F-418D-AE19-62706E023703}">
                      <ahyp:hlinkClr xmlns:ahyp="http://schemas.microsoft.com/office/drawing/2018/hyperlinkcolor" val="tx"/>
                    </a:ext>
                  </a:extLst>
                </a:hlinkClick>
              </a:rPr>
              <a:t>https://ieeexplore.ieee.org/document/7779108</a:t>
            </a:r>
            <a:endParaRPr lang="en-US" sz="2800" dirty="0"/>
          </a:p>
          <a:p>
            <a:pPr marL="342900" indent="-342900" algn="l">
              <a:buFont typeface="Arial" panose="020B0604020202020204" pitchFamily="34" charset="0"/>
              <a:buChar char="•"/>
            </a:pPr>
            <a:r>
              <a:rPr lang="en-US" sz="2800" b="0" i="0" dirty="0">
                <a:effectLst/>
                <a:hlinkClick r:id="rId4">
                  <a:extLst>
                    <a:ext uri="{A12FA001-AC4F-418D-AE19-62706E023703}">
                      <ahyp:hlinkClr xmlns:ahyp="http://schemas.microsoft.com/office/drawing/2018/hyperlinkcolor" val="tx"/>
                    </a:ext>
                  </a:extLst>
                </a:hlinkClick>
              </a:rPr>
              <a:t>https://how2electronics.com/ecg-monitoring-with-ad8232-ecg-sensor-arduino/</a:t>
            </a:r>
            <a:endParaRPr lang="en-US" sz="2800" b="0" i="0" dirty="0">
              <a:effectLst/>
            </a:endParaRPr>
          </a:p>
          <a:p>
            <a:pPr marL="342900" indent="-342900" algn="l">
              <a:buFont typeface="Arial" panose="020B0604020202020204" pitchFamily="34" charset="0"/>
              <a:buChar char="•"/>
            </a:pPr>
            <a:r>
              <a:rPr lang="en-US" sz="2800" b="0" i="0" dirty="0">
                <a:effectLst/>
                <a:hlinkClick r:id="rId5">
                  <a:extLst>
                    <a:ext uri="{A12FA001-AC4F-418D-AE19-62706E023703}">
                      <ahyp:hlinkClr xmlns:ahyp="http://schemas.microsoft.com/office/drawing/2018/hyperlinkcolor" val="tx"/>
                    </a:ext>
                  </a:extLst>
                </a:hlinkClick>
              </a:rPr>
              <a:t>https://www.youtube.com/watch?v=01y_Vu_sAQU</a:t>
            </a:r>
            <a:endParaRPr lang="en-US" sz="2800" dirty="0"/>
          </a:p>
          <a:p>
            <a:pPr marL="342900" indent="-342900" algn="l">
              <a:buFont typeface="Arial" panose="020B0604020202020204" pitchFamily="34" charset="0"/>
              <a:buChar char="•"/>
            </a:pPr>
            <a:r>
              <a:rPr lang="en-US" sz="2800" b="0" i="0" dirty="0">
                <a:effectLst/>
              </a:rPr>
              <a:t>https://www.geeksforgeeks.org/socket-programming-python/</a:t>
            </a:r>
          </a:p>
          <a:p>
            <a:pPr marL="342900" indent="-342900" algn="l">
              <a:buFont typeface="Arial" panose="020B0604020202020204" pitchFamily="34" charset="0"/>
              <a:buChar char="•"/>
            </a:pPr>
            <a:endParaRPr lang="en-US" sz="2800" b="0" i="0" dirty="0">
              <a:effectLst/>
            </a:endParaRPr>
          </a:p>
        </p:txBody>
      </p:sp>
    </p:spTree>
    <p:extLst>
      <p:ext uri="{BB962C8B-B14F-4D97-AF65-F5344CB8AC3E}">
        <p14:creationId xmlns:p14="http://schemas.microsoft.com/office/powerpoint/2010/main" val="226363241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2" name="Title 1">
            <a:extLst>
              <a:ext uri="{FF2B5EF4-FFF2-40B4-BE49-F238E27FC236}">
                <a16:creationId xmlns:a16="http://schemas.microsoft.com/office/drawing/2014/main" id="{797786B6-1284-4FF8-9070-7876CF8027EC}"/>
              </a:ext>
            </a:extLst>
          </p:cNvPr>
          <p:cNvSpPr>
            <a:spLocks noGrp="1"/>
          </p:cNvSpPr>
          <p:nvPr>
            <p:ph type="ctrTitle"/>
          </p:nvPr>
        </p:nvSpPr>
        <p:spPr>
          <a:xfrm>
            <a:off x="0" y="412568"/>
            <a:ext cx="12081162" cy="721957"/>
          </a:xfrm>
        </p:spPr>
        <p:txBody>
          <a:bodyPr>
            <a:normAutofit fontScale="90000"/>
          </a:bodyPr>
          <a:lstStyle/>
          <a:p>
            <a:r>
              <a:rPr lang="en-US" sz="4800" dirty="0"/>
              <a:t>Problem Statement</a:t>
            </a:r>
          </a:p>
        </p:txBody>
      </p:sp>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0" y="1499361"/>
            <a:ext cx="12192000" cy="4946071"/>
          </a:xfrm>
        </p:spPr>
        <p:txBody>
          <a:bodyPr>
            <a:normAutofit/>
          </a:bodyPr>
          <a:lstStyle/>
          <a:p>
            <a:pPr marL="342900" indent="-342900" algn="l">
              <a:buFont typeface="Arial" panose="020B0604020202020204" pitchFamily="34" charset="0"/>
              <a:buChar char="•"/>
            </a:pPr>
            <a:r>
              <a:rPr lang="en-US" sz="2800" dirty="0">
                <a:effectLst/>
                <a:ea typeface="Calibri" panose="020F0502020204030204" pitchFamily="34" charset="0"/>
              </a:rPr>
              <a:t>Consider the scenario: There is a doctor and patient in one room. The patient's heart rate is sensed and output is obtained (from the first device + Arduino) in this room. </a:t>
            </a:r>
          </a:p>
          <a:p>
            <a:pPr marL="342900" indent="-342900" algn="l">
              <a:buFont typeface="Arial" panose="020B0604020202020204" pitchFamily="34" charset="0"/>
              <a:buChar char="•"/>
            </a:pPr>
            <a:r>
              <a:rPr lang="en-US" sz="2800" dirty="0">
                <a:effectLst/>
                <a:ea typeface="Calibri" panose="020F0502020204030204" pitchFamily="34" charset="0"/>
              </a:rPr>
              <a:t>The value has to be sent to a second device in another room. In the other room, there is another doctor. His device receives the data and pushes that data into a file. </a:t>
            </a:r>
          </a:p>
          <a:p>
            <a:pPr marL="342900" indent="-342900" algn="l">
              <a:buFont typeface="Arial" panose="020B0604020202020204" pitchFamily="34" charset="0"/>
              <a:buChar char="•"/>
            </a:pPr>
            <a:r>
              <a:rPr lang="en-US" sz="2800" dirty="0">
                <a:effectLst/>
                <a:ea typeface="Calibri" panose="020F0502020204030204" pitchFamily="34" charset="0"/>
              </a:rPr>
              <a:t>Thus the reports are transmitted wirelessly from one device to another device. The output </a:t>
            </a:r>
            <a:r>
              <a:rPr lang="en-US" sz="2800" dirty="0">
                <a:ea typeface="Calibri" panose="020F0502020204030204" pitchFamily="34" charset="0"/>
              </a:rPr>
              <a:t>is</a:t>
            </a:r>
            <a:r>
              <a:rPr lang="en-US" sz="2800" dirty="0">
                <a:effectLst/>
                <a:ea typeface="Calibri" panose="020F0502020204030204" pitchFamily="34" charset="0"/>
              </a:rPr>
              <a:t> used to display an ECG graph.</a:t>
            </a:r>
          </a:p>
          <a:p>
            <a:pPr marL="342900" indent="-342900" algn="l">
              <a:buFont typeface="Arial" panose="020B0604020202020204" pitchFamily="34" charset="0"/>
              <a:buChar char="•"/>
            </a:pPr>
            <a:r>
              <a:rPr lang="en-US" sz="2800" dirty="0">
                <a:effectLst/>
                <a:ea typeface="Calibri" panose="020F0502020204030204" pitchFamily="34" charset="0"/>
              </a:rPr>
              <a:t>In this project, we have </a:t>
            </a:r>
            <a:r>
              <a:rPr lang="en-US" sz="2800" dirty="0">
                <a:ea typeface="Calibri" panose="020F0502020204030204" pitchFamily="34" charset="0"/>
              </a:rPr>
              <a:t>built a secure heart monitoring system in which the heart rate of an individual is measured, and the data is sent to another device through sockets. </a:t>
            </a:r>
            <a:endParaRPr lang="en-US" sz="2800" dirty="0">
              <a:effectLst/>
              <a:ea typeface="Calibri" panose="020F0502020204030204" pitchFamily="34" charset="0"/>
            </a:endParaRPr>
          </a:p>
        </p:txBody>
      </p:sp>
    </p:spTree>
    <p:extLst>
      <p:ext uri="{BB962C8B-B14F-4D97-AF65-F5344CB8AC3E}">
        <p14:creationId xmlns:p14="http://schemas.microsoft.com/office/powerpoint/2010/main" val="60492752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2" name="Title 1">
            <a:extLst>
              <a:ext uri="{FF2B5EF4-FFF2-40B4-BE49-F238E27FC236}">
                <a16:creationId xmlns:a16="http://schemas.microsoft.com/office/drawing/2014/main" id="{797786B6-1284-4FF8-9070-7876CF8027EC}"/>
              </a:ext>
            </a:extLst>
          </p:cNvPr>
          <p:cNvSpPr>
            <a:spLocks noGrp="1"/>
          </p:cNvSpPr>
          <p:nvPr>
            <p:ph type="ctrTitle"/>
          </p:nvPr>
        </p:nvSpPr>
        <p:spPr>
          <a:xfrm>
            <a:off x="0" y="422192"/>
            <a:ext cx="12081162" cy="978917"/>
          </a:xfrm>
        </p:spPr>
        <p:txBody>
          <a:bodyPr>
            <a:noAutofit/>
          </a:bodyPr>
          <a:lstStyle/>
          <a:p>
            <a:r>
              <a:rPr lang="en-US" sz="4300" b="0" i="0" dirty="0">
                <a:effectLst/>
                <a:latin typeface="+mn-lt"/>
              </a:rPr>
              <a:t>Literature survey</a:t>
            </a:r>
          </a:p>
        </p:txBody>
      </p:sp>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1" y="1890568"/>
            <a:ext cx="12192000" cy="4821380"/>
          </a:xfrm>
        </p:spPr>
        <p:txBody>
          <a:bodyPr>
            <a:normAutofit/>
          </a:bodyPr>
          <a:lstStyle/>
          <a:p>
            <a:pPr marL="342900" indent="-342900" algn="l">
              <a:buFont typeface="Arial" panose="020B0604020202020204" pitchFamily="34" charset="0"/>
              <a:buChar char="•"/>
            </a:pPr>
            <a:r>
              <a:rPr lang="en-US" dirty="0"/>
              <a:t>T</a:t>
            </a:r>
            <a:r>
              <a:rPr lang="en-US" b="0" i="0" dirty="0">
                <a:effectLst/>
              </a:rPr>
              <a:t>here are three indispensable components in the IoT-based communication architecture: the wearable body bio-sensors (i.e., the smart objects, in this case, the ECG sensor module), the Local Processing Unit (LPU) (here the data processing is done as per the instructions given by us), and the Body Sensor Networks (BSN) server. </a:t>
            </a:r>
          </a:p>
          <a:p>
            <a:pPr marL="342900" indent="-342900" algn="l">
              <a:buFont typeface="Arial" panose="020B0604020202020204" pitchFamily="34" charset="0"/>
              <a:buChar char="•"/>
            </a:pPr>
            <a:r>
              <a:rPr lang="en-US" b="0" i="0" dirty="0">
                <a:effectLst/>
              </a:rPr>
              <a:t>The IoT-based biomedical equipment (i.e., body bio-sensors) is adopted (or embedded) by the user for collecting bio-data from the human. All the collected data will be forwarded to the server for data analysis and user-oriented service provision. That is, based on specific bio-data from the user, the system can recognize and satisfy the individual’s needs in a faster and more efficient way. </a:t>
            </a:r>
          </a:p>
          <a:p>
            <a:pPr marL="342900" indent="-342900" algn="l">
              <a:buFont typeface="Arial" panose="020B0604020202020204" pitchFamily="34" charset="0"/>
              <a:buChar char="•"/>
            </a:pPr>
            <a:r>
              <a:rPr lang="en-US" b="0" i="0" dirty="0">
                <a:effectLst/>
              </a:rPr>
              <a:t>For instance, by analyzing human bio-data, such as electrocardiography (ECG), electroencephalography (EEG), electromyography (EMG), and blood pressure (BP), a healthcare system in a hospital can provide more individually-tailored and timely services and reduce delays in medical treatment.</a:t>
            </a:r>
            <a:endParaRPr lang="en-US" sz="3200" b="0" i="0" dirty="0">
              <a:effectLst/>
            </a:endParaRPr>
          </a:p>
        </p:txBody>
      </p:sp>
    </p:spTree>
    <p:extLst>
      <p:ext uri="{BB962C8B-B14F-4D97-AF65-F5344CB8AC3E}">
        <p14:creationId xmlns:p14="http://schemas.microsoft.com/office/powerpoint/2010/main" val="17411326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pic>
        <p:nvPicPr>
          <p:cNvPr id="1026" name="Picture 2" descr="FIGURE 1. - The underlying IoT based communication architecture of our proposed healthcare system.">
            <a:extLst>
              <a:ext uri="{FF2B5EF4-FFF2-40B4-BE49-F238E27FC236}">
                <a16:creationId xmlns:a16="http://schemas.microsoft.com/office/drawing/2014/main" id="{44B2FBEA-52E1-44D6-BBCC-E7B1ED557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345" y="486456"/>
            <a:ext cx="10543310" cy="588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08809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1" y="184151"/>
            <a:ext cx="12192000" cy="6673848"/>
          </a:xfrm>
        </p:spPr>
        <p:txBody>
          <a:bodyPr>
            <a:normAutofit/>
          </a:bodyPr>
          <a:lstStyle/>
          <a:p>
            <a:endParaRPr lang="en-US" sz="300" i="0" u="none" strike="noStrike" baseline="0" dirty="0">
              <a:latin typeface="LMRoman12-Bold-Identity-H"/>
            </a:endParaRPr>
          </a:p>
          <a:p>
            <a:r>
              <a:rPr lang="en-US" sz="3200" i="0" u="none" strike="noStrike" baseline="0" dirty="0">
                <a:latin typeface="LMRoman12-Bold-Identity-H"/>
              </a:rPr>
              <a:t>The proposed secure heart monitoring system - Block diagram:</a:t>
            </a:r>
          </a:p>
          <a:p>
            <a:pPr marL="342900" indent="-342900" algn="l">
              <a:buFont typeface="Arial" panose="020B0604020202020204" pitchFamily="34" charset="0"/>
              <a:buChar char="•"/>
            </a:pPr>
            <a:endParaRPr lang="en-US" sz="2800" b="0" i="0" u="none" strike="noStrike" baseline="0" dirty="0"/>
          </a:p>
        </p:txBody>
      </p:sp>
      <p:pic>
        <p:nvPicPr>
          <p:cNvPr id="9" name="Picture 8">
            <a:extLst>
              <a:ext uri="{FF2B5EF4-FFF2-40B4-BE49-F238E27FC236}">
                <a16:creationId xmlns:a16="http://schemas.microsoft.com/office/drawing/2014/main" id="{440B27A7-7B77-4DF7-865C-DDE0D345EE3F}"/>
              </a:ext>
            </a:extLst>
          </p:cNvPr>
          <p:cNvPicPr>
            <a:picLocks noChangeAspect="1"/>
          </p:cNvPicPr>
          <p:nvPr/>
        </p:nvPicPr>
        <p:blipFill rotWithShape="1">
          <a:blip r:embed="rId3"/>
          <a:srcRect l="6161" t="7070" r="3535" b="14949"/>
          <a:stretch/>
        </p:blipFill>
        <p:spPr>
          <a:xfrm>
            <a:off x="242660" y="1200480"/>
            <a:ext cx="1673475" cy="1445105"/>
          </a:xfrm>
          <a:prstGeom prst="rect">
            <a:avLst/>
          </a:prstGeom>
        </p:spPr>
      </p:pic>
      <p:pic>
        <p:nvPicPr>
          <p:cNvPr id="2050" name="Picture 2" descr="Arduino Uno - Wikipedia">
            <a:extLst>
              <a:ext uri="{FF2B5EF4-FFF2-40B4-BE49-F238E27FC236}">
                <a16:creationId xmlns:a16="http://schemas.microsoft.com/office/drawing/2014/main" id="{75ACC953-BB1D-4246-AD61-3F440DF517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425" b="11576"/>
          <a:stretch/>
        </p:blipFill>
        <p:spPr bwMode="auto">
          <a:xfrm>
            <a:off x="1921581" y="1200480"/>
            <a:ext cx="1806380" cy="1445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CG interpretation: Characteristics of the normal ECG (P-wave, QRS complex,  ST segment, T-wave) – ECG &amp; ECHO">
            <a:extLst>
              <a:ext uri="{FF2B5EF4-FFF2-40B4-BE49-F238E27FC236}">
                <a16:creationId xmlns:a16="http://schemas.microsoft.com/office/drawing/2014/main" id="{72DC73F8-A52F-41BF-B663-288D74DB0382}"/>
              </a:ext>
            </a:extLst>
          </p:cNvPr>
          <p:cNvPicPr>
            <a:picLocks noChangeAspect="1" noChangeArrowheads="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t="6446" r="18801" b="21934"/>
          <a:stretch/>
        </p:blipFill>
        <p:spPr bwMode="auto">
          <a:xfrm>
            <a:off x="9530352" y="1200480"/>
            <a:ext cx="2432507" cy="13854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C1FD086E-41BB-3B0E-DBA5-076810A03372}"/>
              </a:ext>
            </a:extLst>
          </p:cNvPr>
          <p:cNvGraphicFramePr/>
          <p:nvPr>
            <p:extLst>
              <p:ext uri="{D42A27DB-BD31-4B8C-83A1-F6EECF244321}">
                <p14:modId xmlns:p14="http://schemas.microsoft.com/office/powerpoint/2010/main" val="3292253427"/>
              </p:ext>
            </p:extLst>
          </p:nvPr>
        </p:nvGraphicFramePr>
        <p:xfrm>
          <a:off x="3802066" y="1200480"/>
          <a:ext cx="5616081" cy="53213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Graphic 10" descr="Lock with solid fill">
            <a:extLst>
              <a:ext uri="{FF2B5EF4-FFF2-40B4-BE49-F238E27FC236}">
                <a16:creationId xmlns:a16="http://schemas.microsoft.com/office/drawing/2014/main" id="{6307C0E3-98B7-D8B0-3108-05D984527E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89143" y="3348381"/>
            <a:ext cx="1013194" cy="1013194"/>
          </a:xfrm>
          <a:prstGeom prst="rect">
            <a:avLst/>
          </a:prstGeom>
        </p:spPr>
      </p:pic>
      <p:pic>
        <p:nvPicPr>
          <p:cNvPr id="20" name="Graphic 19" descr="Heart with pulse with solid fill">
            <a:extLst>
              <a:ext uri="{FF2B5EF4-FFF2-40B4-BE49-F238E27FC236}">
                <a16:creationId xmlns:a16="http://schemas.microsoft.com/office/drawing/2014/main" id="{7E987C28-C6EF-69AE-E39A-C15B921E99A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46161" y="3038372"/>
            <a:ext cx="534412" cy="534412"/>
          </a:xfrm>
          <a:prstGeom prst="rect">
            <a:avLst/>
          </a:prstGeom>
        </p:spPr>
      </p:pic>
      <p:grpSp>
        <p:nvGrpSpPr>
          <p:cNvPr id="57" name="Group 56">
            <a:extLst>
              <a:ext uri="{FF2B5EF4-FFF2-40B4-BE49-F238E27FC236}">
                <a16:creationId xmlns:a16="http://schemas.microsoft.com/office/drawing/2014/main" id="{1753FCF6-254B-B88B-76BD-6AA7895B5CC7}"/>
              </a:ext>
            </a:extLst>
          </p:cNvPr>
          <p:cNvGrpSpPr/>
          <p:nvPr/>
        </p:nvGrpSpPr>
        <p:grpSpPr>
          <a:xfrm>
            <a:off x="1028214" y="3298754"/>
            <a:ext cx="2578951" cy="3048753"/>
            <a:chOff x="1801391" y="3309781"/>
            <a:chExt cx="2578951" cy="3048753"/>
          </a:xfrm>
        </p:grpSpPr>
        <p:pic>
          <p:nvPicPr>
            <p:cNvPr id="28" name="Graphic 27" descr="Laptop with solid fill">
              <a:extLst>
                <a:ext uri="{FF2B5EF4-FFF2-40B4-BE49-F238E27FC236}">
                  <a16:creationId xmlns:a16="http://schemas.microsoft.com/office/drawing/2014/main" id="{F3E08786-50A8-4E7E-6A56-BCDF0C36971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11584" y="5089776"/>
              <a:ext cx="1268758" cy="1268758"/>
            </a:xfrm>
            <a:prstGeom prst="rect">
              <a:avLst/>
            </a:prstGeom>
          </p:spPr>
        </p:pic>
        <p:grpSp>
          <p:nvGrpSpPr>
            <p:cNvPr id="56" name="Group 55">
              <a:extLst>
                <a:ext uri="{FF2B5EF4-FFF2-40B4-BE49-F238E27FC236}">
                  <a16:creationId xmlns:a16="http://schemas.microsoft.com/office/drawing/2014/main" id="{60F8BD3A-28C9-A47F-FA45-9B6226B730A1}"/>
                </a:ext>
              </a:extLst>
            </p:cNvPr>
            <p:cNvGrpSpPr/>
            <p:nvPr/>
          </p:nvGrpSpPr>
          <p:grpSpPr>
            <a:xfrm>
              <a:off x="1801391" y="3309781"/>
              <a:ext cx="2218703" cy="2631046"/>
              <a:chOff x="1801391" y="3309781"/>
              <a:chExt cx="2218703" cy="2631046"/>
            </a:xfrm>
          </p:grpSpPr>
          <p:pic>
            <p:nvPicPr>
              <p:cNvPr id="1030" name="Picture 6" descr="684,223 Wifi Icon Stock Photos, Pictures &amp; Royalty-Free Images - iStock">
                <a:extLst>
                  <a:ext uri="{FF2B5EF4-FFF2-40B4-BE49-F238E27FC236}">
                    <a16:creationId xmlns:a16="http://schemas.microsoft.com/office/drawing/2014/main" id="{309E407C-5893-2CCD-9C9A-6B8461AF7275}"/>
                  </a:ext>
                </a:extLst>
              </p:cNvPr>
              <p:cNvPicPr>
                <a:picLocks noChangeAspect="1" noChangeArrowheads="1"/>
              </p:cNvPicPr>
              <p:nvPr/>
            </p:nvPicPr>
            <p:blipFill rotWithShape="1">
              <a:blip r:embed="rId17">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1771523" y="3393203"/>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Laptop with solid fill">
                <a:extLst>
                  <a:ext uri="{FF2B5EF4-FFF2-40B4-BE49-F238E27FC236}">
                    <a16:creationId xmlns:a16="http://schemas.microsoft.com/office/drawing/2014/main" id="{93A77EC8-A748-0238-6702-AF45934B4E7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48094" y="3309781"/>
                <a:ext cx="1268758" cy="1268758"/>
              </a:xfrm>
              <a:prstGeom prst="rect">
                <a:avLst/>
              </a:prstGeom>
            </p:spPr>
          </p:pic>
          <p:pic>
            <p:nvPicPr>
              <p:cNvPr id="18" name="Graphic 17" descr="Heartbeat with solid fill">
                <a:extLst>
                  <a:ext uri="{FF2B5EF4-FFF2-40B4-BE49-F238E27FC236}">
                    <a16:creationId xmlns:a16="http://schemas.microsoft.com/office/drawing/2014/main" id="{7752BBA0-FBCF-62BF-45E6-67B22BAF0D4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96260" y="3587508"/>
                <a:ext cx="560344" cy="560344"/>
              </a:xfrm>
              <a:prstGeom prst="rect">
                <a:avLst/>
              </a:prstGeom>
            </p:spPr>
          </p:pic>
          <p:pic>
            <p:nvPicPr>
              <p:cNvPr id="27" name="Picture 6" descr="684,223 Wifi Icon Stock Photos, Pictures &amp; Royalty-Free Images - iStock">
                <a:extLst>
                  <a:ext uri="{FF2B5EF4-FFF2-40B4-BE49-F238E27FC236}">
                    <a16:creationId xmlns:a16="http://schemas.microsoft.com/office/drawing/2014/main" id="{BE63ACA2-92E2-9493-11E0-DEF32B3409FA}"/>
                  </a:ext>
                </a:extLst>
              </p:cNvPr>
              <p:cNvPicPr>
                <a:picLocks noChangeAspect="1" noChangeArrowheads="1"/>
              </p:cNvPicPr>
              <p:nvPr/>
            </p:nvPicPr>
            <p:blipFill rotWithShape="1">
              <a:blip r:embed="rId17">
                <a:duotone>
                  <a:prstClr val="black"/>
                  <a:schemeClr val="accent2">
                    <a:tint val="45000"/>
                    <a:satMod val="400000"/>
                  </a:schemeClr>
                </a:duotone>
                <a:extLst>
                  <a:ext uri="{28A0092B-C50C-407E-A947-70E740481C1C}">
                    <a14:useLocalDpi xmlns:a14="http://schemas.microsoft.com/office/drawing/2010/main" val="0"/>
                  </a:ext>
                </a:extLst>
              </a:blip>
              <a:srcRect l="10647" t="18628" r="10458" b="19499"/>
              <a:stretch/>
            </p:blipFill>
            <p:spPr bwMode="auto">
              <a:xfrm rot="18812937">
                <a:off x="3035013" y="5173198"/>
                <a:ext cx="276894" cy="217157"/>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descr="Heartbeat with solid fill">
                <a:extLst>
                  <a:ext uri="{FF2B5EF4-FFF2-40B4-BE49-F238E27FC236}">
                    <a16:creationId xmlns:a16="http://schemas.microsoft.com/office/drawing/2014/main" id="{4AE23AD0-AE3C-A672-8D5B-41ABE9AE42E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459750" y="5380483"/>
                <a:ext cx="560344" cy="560344"/>
              </a:xfrm>
              <a:prstGeom prst="rect">
                <a:avLst/>
              </a:prstGeom>
            </p:spPr>
          </p:pic>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C6F1D897-C116-6E22-083B-FB0EA04920B6}"/>
                      </a:ext>
                    </a:extLst>
                  </p14:cNvPr>
                  <p14:cNvContentPartPr/>
                  <p14:nvPr/>
                </p14:nvContentPartPr>
                <p14:xfrm>
                  <a:off x="3016210" y="3794935"/>
                  <a:ext cx="105480" cy="72720"/>
                </p14:xfrm>
              </p:contentPart>
            </mc:Choice>
            <mc:Fallback xmlns="">
              <p:pic>
                <p:nvPicPr>
                  <p:cNvPr id="35" name="Ink 34">
                    <a:extLst>
                      <a:ext uri="{FF2B5EF4-FFF2-40B4-BE49-F238E27FC236}">
                        <a16:creationId xmlns:a16="http://schemas.microsoft.com/office/drawing/2014/main" id="{C6F1D897-C116-6E22-083B-FB0EA04920B6}"/>
                      </a:ext>
                    </a:extLst>
                  </p:cNvPr>
                  <p:cNvPicPr/>
                  <p:nvPr/>
                </p:nvPicPr>
                <p:blipFill>
                  <a:blip r:embed="rId21"/>
                  <a:stretch>
                    <a:fillRect/>
                  </a:stretch>
                </p:blipFill>
                <p:spPr>
                  <a:xfrm>
                    <a:off x="3007210" y="3785935"/>
                    <a:ext cx="123120" cy="90360"/>
                  </a:xfrm>
                  <a:prstGeom prst="rect">
                    <a:avLst/>
                  </a:prstGeom>
                </p:spPr>
              </p:pic>
            </mc:Fallback>
          </mc:AlternateContent>
          <p:grpSp>
            <p:nvGrpSpPr>
              <p:cNvPr id="38" name="Group 37">
                <a:extLst>
                  <a:ext uri="{FF2B5EF4-FFF2-40B4-BE49-F238E27FC236}">
                    <a16:creationId xmlns:a16="http://schemas.microsoft.com/office/drawing/2014/main" id="{9932AF17-FB1F-55D3-F364-EC2DE3B34930}"/>
                  </a:ext>
                </a:extLst>
              </p:cNvPr>
              <p:cNvGrpSpPr/>
              <p:nvPr/>
            </p:nvGrpSpPr>
            <p:grpSpPr>
              <a:xfrm>
                <a:off x="3155890" y="3928135"/>
                <a:ext cx="249480" cy="288000"/>
                <a:chOff x="3155890" y="3505050"/>
                <a:chExt cx="249480" cy="288000"/>
              </a:xfrm>
            </p:grpSpPr>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6FDC9EB8-F3DF-1AD6-8721-36B4F5F0F0B4}"/>
                        </a:ext>
                      </a:extLst>
                    </p14:cNvPr>
                    <p14:cNvContentPartPr/>
                    <p14:nvPr/>
                  </p14:nvContentPartPr>
                  <p14:xfrm>
                    <a:off x="3155890" y="3505050"/>
                    <a:ext cx="111240" cy="97920"/>
                  </p14:xfrm>
                </p:contentPart>
              </mc:Choice>
              <mc:Fallback xmlns="">
                <p:pic>
                  <p:nvPicPr>
                    <p:cNvPr id="36" name="Ink 35">
                      <a:extLst>
                        <a:ext uri="{FF2B5EF4-FFF2-40B4-BE49-F238E27FC236}">
                          <a16:creationId xmlns:a16="http://schemas.microsoft.com/office/drawing/2014/main" id="{6FDC9EB8-F3DF-1AD6-8721-36B4F5F0F0B4}"/>
                        </a:ext>
                      </a:extLst>
                    </p:cNvPr>
                    <p:cNvPicPr/>
                    <p:nvPr/>
                  </p:nvPicPr>
                  <p:blipFill>
                    <a:blip r:embed="rId23"/>
                    <a:stretch>
                      <a:fillRect/>
                    </a:stretch>
                  </p:blipFill>
                  <p:spPr>
                    <a:xfrm>
                      <a:off x="3146890" y="3496410"/>
                      <a:ext cx="1288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5FA1FDD7-DDE6-6AF7-4A90-76A0823F0A72}"/>
                        </a:ext>
                      </a:extLst>
                    </p14:cNvPr>
                    <p14:cNvContentPartPr/>
                    <p14:nvPr/>
                  </p14:nvContentPartPr>
                  <p14:xfrm>
                    <a:off x="3308170" y="3651210"/>
                    <a:ext cx="97200" cy="141840"/>
                  </p14:xfrm>
                </p:contentPart>
              </mc:Choice>
              <mc:Fallback xmlns="">
                <p:pic>
                  <p:nvPicPr>
                    <p:cNvPr id="37" name="Ink 36">
                      <a:extLst>
                        <a:ext uri="{FF2B5EF4-FFF2-40B4-BE49-F238E27FC236}">
                          <a16:creationId xmlns:a16="http://schemas.microsoft.com/office/drawing/2014/main" id="{5FA1FDD7-DDE6-6AF7-4A90-76A0823F0A72}"/>
                        </a:ext>
                      </a:extLst>
                    </p:cNvPr>
                    <p:cNvPicPr/>
                    <p:nvPr/>
                  </p:nvPicPr>
                  <p:blipFill>
                    <a:blip r:embed="rId25"/>
                    <a:stretch>
                      <a:fillRect/>
                    </a:stretch>
                  </p:blipFill>
                  <p:spPr>
                    <a:xfrm>
                      <a:off x="3299170" y="3642210"/>
                      <a:ext cx="114840" cy="159480"/>
                    </a:xfrm>
                    <a:prstGeom prst="rect">
                      <a:avLst/>
                    </a:prstGeom>
                  </p:spPr>
                </p:pic>
              </mc:Fallback>
            </mc:AlternateContent>
          </p:grpSp>
          <p:grpSp>
            <p:nvGrpSpPr>
              <p:cNvPr id="41" name="Group 40">
                <a:extLst>
                  <a:ext uri="{FF2B5EF4-FFF2-40B4-BE49-F238E27FC236}">
                    <a16:creationId xmlns:a16="http://schemas.microsoft.com/office/drawing/2014/main" id="{2987D9BB-61F5-3FD7-E19E-FF1156154346}"/>
                  </a:ext>
                </a:extLst>
              </p:cNvPr>
              <p:cNvGrpSpPr/>
              <p:nvPr/>
            </p:nvGrpSpPr>
            <p:grpSpPr>
              <a:xfrm>
                <a:off x="3441370" y="4283815"/>
                <a:ext cx="113760" cy="235080"/>
                <a:chOff x="3441370" y="3860730"/>
                <a:chExt cx="113760" cy="235080"/>
              </a:xfrm>
            </p:grpSpPr>
            <mc:AlternateContent xmlns:mc="http://schemas.openxmlformats.org/markup-compatibility/2006" xmlns:p14="http://schemas.microsoft.com/office/powerpoint/2010/main">
              <mc:Choice Requires="p14">
                <p:contentPart p14:bwMode="auto" r:id="rId26">
                  <p14:nvContentPartPr>
                    <p14:cNvPr id="39" name="Ink 38">
                      <a:extLst>
                        <a:ext uri="{FF2B5EF4-FFF2-40B4-BE49-F238E27FC236}">
                          <a16:creationId xmlns:a16="http://schemas.microsoft.com/office/drawing/2014/main" id="{51919502-E1BA-E2AE-0935-B4EB0C56CF3E}"/>
                        </a:ext>
                      </a:extLst>
                    </p14:cNvPr>
                    <p14:cNvContentPartPr/>
                    <p14:nvPr/>
                  </p14:nvContentPartPr>
                  <p14:xfrm>
                    <a:off x="3441370" y="3860730"/>
                    <a:ext cx="49320" cy="77760"/>
                  </p14:xfrm>
                </p:contentPart>
              </mc:Choice>
              <mc:Fallback xmlns="">
                <p:pic>
                  <p:nvPicPr>
                    <p:cNvPr id="39" name="Ink 38">
                      <a:extLst>
                        <a:ext uri="{FF2B5EF4-FFF2-40B4-BE49-F238E27FC236}">
                          <a16:creationId xmlns:a16="http://schemas.microsoft.com/office/drawing/2014/main" id="{51919502-E1BA-E2AE-0935-B4EB0C56CF3E}"/>
                        </a:ext>
                      </a:extLst>
                    </p:cNvPr>
                    <p:cNvPicPr/>
                    <p:nvPr/>
                  </p:nvPicPr>
                  <p:blipFill>
                    <a:blip r:embed="rId27"/>
                    <a:stretch>
                      <a:fillRect/>
                    </a:stretch>
                  </p:blipFill>
                  <p:spPr>
                    <a:xfrm>
                      <a:off x="3432730" y="3852090"/>
                      <a:ext cx="66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Ink 39">
                      <a:extLst>
                        <a:ext uri="{FF2B5EF4-FFF2-40B4-BE49-F238E27FC236}">
                          <a16:creationId xmlns:a16="http://schemas.microsoft.com/office/drawing/2014/main" id="{3162DA09-311C-5226-96CA-B83EFCD9A35A}"/>
                        </a:ext>
                      </a:extLst>
                    </p14:cNvPr>
                    <p14:cNvContentPartPr/>
                    <p14:nvPr/>
                  </p14:nvContentPartPr>
                  <p14:xfrm>
                    <a:off x="3524170" y="3993930"/>
                    <a:ext cx="30960" cy="101880"/>
                  </p14:xfrm>
                </p:contentPart>
              </mc:Choice>
              <mc:Fallback xmlns="">
                <p:pic>
                  <p:nvPicPr>
                    <p:cNvPr id="40" name="Ink 39">
                      <a:extLst>
                        <a:ext uri="{FF2B5EF4-FFF2-40B4-BE49-F238E27FC236}">
                          <a16:creationId xmlns:a16="http://schemas.microsoft.com/office/drawing/2014/main" id="{3162DA09-311C-5226-96CA-B83EFCD9A35A}"/>
                        </a:ext>
                      </a:extLst>
                    </p:cNvPr>
                    <p:cNvPicPr/>
                    <p:nvPr/>
                  </p:nvPicPr>
                  <p:blipFill>
                    <a:blip r:embed="rId29"/>
                    <a:stretch>
                      <a:fillRect/>
                    </a:stretch>
                  </p:blipFill>
                  <p:spPr>
                    <a:xfrm>
                      <a:off x="3515170" y="3984930"/>
                      <a:ext cx="48600" cy="119520"/>
                    </a:xfrm>
                    <a:prstGeom prst="rect">
                      <a:avLst/>
                    </a:prstGeom>
                  </p:spPr>
                </p:pic>
              </mc:Fallback>
            </mc:AlternateContent>
          </p:grpSp>
          <p:grpSp>
            <p:nvGrpSpPr>
              <p:cNvPr id="46" name="Group 45">
                <a:extLst>
                  <a:ext uri="{FF2B5EF4-FFF2-40B4-BE49-F238E27FC236}">
                    <a16:creationId xmlns:a16="http://schemas.microsoft.com/office/drawing/2014/main" id="{500520D0-B791-D0CF-A3CC-971613A79B94}"/>
                  </a:ext>
                </a:extLst>
              </p:cNvPr>
              <p:cNvGrpSpPr/>
              <p:nvPr/>
            </p:nvGrpSpPr>
            <p:grpSpPr>
              <a:xfrm>
                <a:off x="3549370" y="4575775"/>
                <a:ext cx="37800" cy="295920"/>
                <a:chOff x="3549370" y="4152690"/>
                <a:chExt cx="37800" cy="295920"/>
              </a:xfrm>
            </p:grpSpPr>
            <mc:AlternateContent xmlns:mc="http://schemas.openxmlformats.org/markup-compatibility/2006" xmlns:p14="http://schemas.microsoft.com/office/powerpoint/2010/main">
              <mc:Choice Requires="p14">
                <p:contentPart p14:bwMode="auto" r:id="rId30">
                  <p14:nvContentPartPr>
                    <p14:cNvPr id="44" name="Ink 43">
                      <a:extLst>
                        <a:ext uri="{FF2B5EF4-FFF2-40B4-BE49-F238E27FC236}">
                          <a16:creationId xmlns:a16="http://schemas.microsoft.com/office/drawing/2014/main" id="{8D8572DC-17A2-23A8-595B-C225E0556F9A}"/>
                        </a:ext>
                      </a:extLst>
                    </p14:cNvPr>
                    <p14:cNvContentPartPr/>
                    <p14:nvPr/>
                  </p14:nvContentPartPr>
                  <p14:xfrm>
                    <a:off x="3561970" y="4152690"/>
                    <a:ext cx="360" cy="95400"/>
                  </p14:xfrm>
                </p:contentPart>
              </mc:Choice>
              <mc:Fallback xmlns="">
                <p:pic>
                  <p:nvPicPr>
                    <p:cNvPr id="44" name="Ink 43">
                      <a:extLst>
                        <a:ext uri="{FF2B5EF4-FFF2-40B4-BE49-F238E27FC236}">
                          <a16:creationId xmlns:a16="http://schemas.microsoft.com/office/drawing/2014/main" id="{8D8572DC-17A2-23A8-595B-C225E0556F9A}"/>
                        </a:ext>
                      </a:extLst>
                    </p:cNvPr>
                    <p:cNvPicPr/>
                    <p:nvPr/>
                  </p:nvPicPr>
                  <p:blipFill>
                    <a:blip r:embed="rId31"/>
                    <a:stretch>
                      <a:fillRect/>
                    </a:stretch>
                  </p:blipFill>
                  <p:spPr>
                    <a:xfrm>
                      <a:off x="3553330" y="4143690"/>
                      <a:ext cx="18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 name="Ink 44">
                      <a:extLst>
                        <a:ext uri="{FF2B5EF4-FFF2-40B4-BE49-F238E27FC236}">
                          <a16:creationId xmlns:a16="http://schemas.microsoft.com/office/drawing/2014/main" id="{C674C691-8917-A152-AF72-741472ABE110}"/>
                        </a:ext>
                      </a:extLst>
                    </p14:cNvPr>
                    <p14:cNvContentPartPr/>
                    <p14:nvPr/>
                  </p14:nvContentPartPr>
                  <p14:xfrm>
                    <a:off x="3549370" y="4298490"/>
                    <a:ext cx="37800" cy="150120"/>
                  </p14:xfrm>
                </p:contentPart>
              </mc:Choice>
              <mc:Fallback xmlns="">
                <p:pic>
                  <p:nvPicPr>
                    <p:cNvPr id="45" name="Ink 44">
                      <a:extLst>
                        <a:ext uri="{FF2B5EF4-FFF2-40B4-BE49-F238E27FC236}">
                          <a16:creationId xmlns:a16="http://schemas.microsoft.com/office/drawing/2014/main" id="{C674C691-8917-A152-AF72-741472ABE110}"/>
                        </a:ext>
                      </a:extLst>
                    </p:cNvPr>
                    <p:cNvPicPr/>
                    <p:nvPr/>
                  </p:nvPicPr>
                  <p:blipFill>
                    <a:blip r:embed="rId33"/>
                    <a:stretch>
                      <a:fillRect/>
                    </a:stretch>
                  </p:blipFill>
                  <p:spPr>
                    <a:xfrm>
                      <a:off x="3540370" y="4289850"/>
                      <a:ext cx="55440" cy="167760"/>
                    </a:xfrm>
                    <a:prstGeom prst="rect">
                      <a:avLst/>
                    </a:prstGeom>
                  </p:spPr>
                </p:pic>
              </mc:Fallback>
            </mc:AlternateContent>
          </p:grpSp>
          <p:grpSp>
            <p:nvGrpSpPr>
              <p:cNvPr id="49" name="Group 48">
                <a:extLst>
                  <a:ext uri="{FF2B5EF4-FFF2-40B4-BE49-F238E27FC236}">
                    <a16:creationId xmlns:a16="http://schemas.microsoft.com/office/drawing/2014/main" id="{8D22F603-C57C-95FC-87D7-DC5425607898}"/>
                  </a:ext>
                </a:extLst>
              </p:cNvPr>
              <p:cNvGrpSpPr/>
              <p:nvPr/>
            </p:nvGrpSpPr>
            <p:grpSpPr>
              <a:xfrm>
                <a:off x="3619210" y="4912375"/>
                <a:ext cx="183600" cy="160560"/>
                <a:chOff x="3619210" y="4489290"/>
                <a:chExt cx="183600" cy="160560"/>
              </a:xfrm>
            </p:grpSpPr>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53753E36-A931-C54B-023F-B0D5FDA018D1}"/>
                        </a:ext>
                      </a:extLst>
                    </p14:cNvPr>
                    <p14:cNvContentPartPr/>
                    <p14:nvPr/>
                  </p14:nvContentPartPr>
                  <p14:xfrm>
                    <a:off x="3619210" y="4489290"/>
                    <a:ext cx="91080" cy="84600"/>
                  </p14:xfrm>
                </p:contentPart>
              </mc:Choice>
              <mc:Fallback xmlns="">
                <p:pic>
                  <p:nvPicPr>
                    <p:cNvPr id="47" name="Ink 46">
                      <a:extLst>
                        <a:ext uri="{FF2B5EF4-FFF2-40B4-BE49-F238E27FC236}">
                          <a16:creationId xmlns:a16="http://schemas.microsoft.com/office/drawing/2014/main" id="{53753E36-A931-C54B-023F-B0D5FDA018D1}"/>
                        </a:ext>
                      </a:extLst>
                    </p:cNvPr>
                    <p:cNvPicPr/>
                    <p:nvPr/>
                  </p:nvPicPr>
                  <p:blipFill>
                    <a:blip r:embed="rId35"/>
                    <a:stretch>
                      <a:fillRect/>
                    </a:stretch>
                  </p:blipFill>
                  <p:spPr>
                    <a:xfrm>
                      <a:off x="3610210" y="4480290"/>
                      <a:ext cx="108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95D418B9-9215-1386-1050-F3829EDEA86F}"/>
                        </a:ext>
                      </a:extLst>
                    </p14:cNvPr>
                    <p14:cNvContentPartPr/>
                    <p14:nvPr/>
                  </p14:nvContentPartPr>
                  <p14:xfrm>
                    <a:off x="3746290" y="4571730"/>
                    <a:ext cx="56520" cy="78120"/>
                  </p14:xfrm>
                </p:contentPart>
              </mc:Choice>
              <mc:Fallback xmlns="">
                <p:pic>
                  <p:nvPicPr>
                    <p:cNvPr id="48" name="Ink 47">
                      <a:extLst>
                        <a:ext uri="{FF2B5EF4-FFF2-40B4-BE49-F238E27FC236}">
                          <a16:creationId xmlns:a16="http://schemas.microsoft.com/office/drawing/2014/main" id="{95D418B9-9215-1386-1050-F3829EDEA86F}"/>
                        </a:ext>
                      </a:extLst>
                    </p:cNvPr>
                    <p:cNvPicPr/>
                    <p:nvPr/>
                  </p:nvPicPr>
                  <p:blipFill>
                    <a:blip r:embed="rId37"/>
                    <a:stretch>
                      <a:fillRect/>
                    </a:stretch>
                  </p:blipFill>
                  <p:spPr>
                    <a:xfrm>
                      <a:off x="3737650" y="4562730"/>
                      <a:ext cx="74160" cy="9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52" name="Ink 51">
                    <a:extLst>
                      <a:ext uri="{FF2B5EF4-FFF2-40B4-BE49-F238E27FC236}">
                        <a16:creationId xmlns:a16="http://schemas.microsoft.com/office/drawing/2014/main" id="{D8F69FB9-580B-AD53-CAC8-8482784F5A14}"/>
                      </a:ext>
                    </a:extLst>
                  </p14:cNvPr>
                  <p14:cNvContentPartPr/>
                  <p14:nvPr/>
                </p14:nvContentPartPr>
                <p14:xfrm>
                  <a:off x="3835210" y="5134495"/>
                  <a:ext cx="43200" cy="95760"/>
                </p14:xfrm>
              </p:contentPart>
            </mc:Choice>
            <mc:Fallback xmlns="">
              <p:pic>
                <p:nvPicPr>
                  <p:cNvPr id="52" name="Ink 51">
                    <a:extLst>
                      <a:ext uri="{FF2B5EF4-FFF2-40B4-BE49-F238E27FC236}">
                        <a16:creationId xmlns:a16="http://schemas.microsoft.com/office/drawing/2014/main" id="{D8F69FB9-580B-AD53-CAC8-8482784F5A14}"/>
                      </a:ext>
                    </a:extLst>
                  </p:cNvPr>
                  <p:cNvPicPr/>
                  <p:nvPr/>
                </p:nvPicPr>
                <p:blipFill>
                  <a:blip r:embed="rId39"/>
                  <a:stretch>
                    <a:fillRect/>
                  </a:stretch>
                </p:blipFill>
                <p:spPr>
                  <a:xfrm>
                    <a:off x="3826210" y="5125855"/>
                    <a:ext cx="60840" cy="113400"/>
                  </a:xfrm>
                  <a:prstGeom prst="rect">
                    <a:avLst/>
                  </a:prstGeom>
                </p:spPr>
              </p:pic>
            </mc:Fallback>
          </mc:AlternateContent>
          <p:sp>
            <p:nvSpPr>
              <p:cNvPr id="55" name="TextBox 54">
                <a:extLst>
                  <a:ext uri="{FF2B5EF4-FFF2-40B4-BE49-F238E27FC236}">
                    <a16:creationId xmlns:a16="http://schemas.microsoft.com/office/drawing/2014/main" id="{58219633-3A98-E07D-49AF-CA6E3F77391B}"/>
                  </a:ext>
                </a:extLst>
              </p:cNvPr>
              <p:cNvSpPr txBox="1"/>
              <p:nvPr/>
            </p:nvSpPr>
            <p:spPr>
              <a:xfrm>
                <a:off x="2873049" y="4553581"/>
                <a:ext cx="633956" cy="369332"/>
              </a:xfrm>
              <a:prstGeom prst="rect">
                <a:avLst/>
              </a:prstGeom>
              <a:noFill/>
            </p:spPr>
            <p:txBody>
              <a:bodyPr wrap="none" rtlCol="0">
                <a:spAutoFit/>
              </a:bodyPr>
              <a:lstStyle/>
              <a:p>
                <a:r>
                  <a:rPr lang="en-IN" b="1" dirty="0">
                    <a:solidFill>
                      <a:schemeClr val="accent2">
                        <a:lumMod val="75000"/>
                      </a:schemeClr>
                    </a:solidFill>
                  </a:rPr>
                  <a:t>Data</a:t>
                </a:r>
              </a:p>
            </p:txBody>
          </p:sp>
        </p:grpSp>
      </p:grpSp>
    </p:spTree>
    <p:extLst>
      <p:ext uri="{BB962C8B-B14F-4D97-AF65-F5344CB8AC3E}">
        <p14:creationId xmlns:p14="http://schemas.microsoft.com/office/powerpoint/2010/main" val="25660749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1" y="429903"/>
            <a:ext cx="12192000" cy="6428095"/>
          </a:xfrm>
        </p:spPr>
        <p:txBody>
          <a:bodyPr>
            <a:normAutofit/>
          </a:bodyPr>
          <a:lstStyle/>
          <a:p>
            <a:r>
              <a:rPr lang="en-US" sz="3600" i="0" u="none" strike="noStrike" baseline="0" dirty="0">
                <a:latin typeface="LMRoman12-Bold-Identity-H"/>
              </a:rPr>
              <a:t>Heart rate sensing:</a:t>
            </a:r>
          </a:p>
          <a:p>
            <a:pPr marL="342900" indent="-342900" algn="l">
              <a:buFont typeface="Arial" panose="020B0604020202020204" pitchFamily="34" charset="0"/>
              <a:buChar char="•"/>
            </a:pPr>
            <a:endParaRPr lang="en-US" sz="2800" b="0" i="0" u="none" strike="noStrike" baseline="0" dirty="0"/>
          </a:p>
        </p:txBody>
      </p:sp>
      <p:pic>
        <p:nvPicPr>
          <p:cNvPr id="9" name="Picture 8">
            <a:extLst>
              <a:ext uri="{FF2B5EF4-FFF2-40B4-BE49-F238E27FC236}">
                <a16:creationId xmlns:a16="http://schemas.microsoft.com/office/drawing/2014/main" id="{440B27A7-7B77-4DF7-865C-DDE0D345EE3F}"/>
              </a:ext>
            </a:extLst>
          </p:cNvPr>
          <p:cNvPicPr>
            <a:picLocks noChangeAspect="1"/>
          </p:cNvPicPr>
          <p:nvPr/>
        </p:nvPicPr>
        <p:blipFill rotWithShape="1">
          <a:blip r:embed="rId3"/>
          <a:srcRect l="6161" t="7070" r="3535" b="14949"/>
          <a:stretch/>
        </p:blipFill>
        <p:spPr>
          <a:xfrm>
            <a:off x="866382" y="3888091"/>
            <a:ext cx="2815758" cy="2431507"/>
          </a:xfrm>
          <a:prstGeom prst="rect">
            <a:avLst/>
          </a:prstGeom>
        </p:spPr>
      </p:pic>
      <p:pic>
        <p:nvPicPr>
          <p:cNvPr id="2050" name="Picture 2" descr="Arduino Uno - Wikipedia">
            <a:extLst>
              <a:ext uri="{FF2B5EF4-FFF2-40B4-BE49-F238E27FC236}">
                <a16:creationId xmlns:a16="http://schemas.microsoft.com/office/drawing/2014/main" id="{75ACC953-BB1D-4246-AD61-3F440DF517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425" b="11576"/>
          <a:stretch/>
        </p:blipFill>
        <p:spPr bwMode="auto">
          <a:xfrm>
            <a:off x="3791323" y="3888091"/>
            <a:ext cx="3039381" cy="24315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CG interpretation: Characteristics of the normal ECG (P-wave, QRS complex,  ST segment, T-wave) – ECG &amp; ECHO">
            <a:extLst>
              <a:ext uri="{FF2B5EF4-FFF2-40B4-BE49-F238E27FC236}">
                <a16:creationId xmlns:a16="http://schemas.microsoft.com/office/drawing/2014/main" id="{72DC73F8-A52F-41BF-B663-288D74DB0382}"/>
              </a:ext>
            </a:extLst>
          </p:cNvPr>
          <p:cNvPicPr>
            <a:picLocks noChangeAspect="1" noChangeArrowheads="1"/>
          </p:cNvPicPr>
          <p:nvPr/>
        </p:nvPicPr>
        <p:blipFill rotWithShape="1">
          <a:blip r:embed="rId5">
            <a:duotone>
              <a:prstClr val="black"/>
              <a:schemeClr val="accent2">
                <a:tint val="45000"/>
                <a:satMod val="400000"/>
              </a:schemeClr>
            </a:duotone>
            <a:extLst>
              <a:ext uri="{28A0092B-C50C-407E-A947-70E740481C1C}">
                <a14:useLocalDpi xmlns:a14="http://schemas.microsoft.com/office/drawing/2010/main" val="0"/>
              </a:ext>
            </a:extLst>
          </a:blip>
          <a:srcRect t="6446" r="18801" b="21934"/>
          <a:stretch/>
        </p:blipFill>
        <p:spPr bwMode="auto">
          <a:xfrm>
            <a:off x="7179484" y="3888091"/>
            <a:ext cx="4264164" cy="24286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C1FD086E-41BB-3B0E-DBA5-076810A03372}"/>
              </a:ext>
            </a:extLst>
          </p:cNvPr>
          <p:cNvGraphicFramePr/>
          <p:nvPr>
            <p:extLst>
              <p:ext uri="{D42A27DB-BD31-4B8C-83A1-F6EECF244321}">
                <p14:modId xmlns:p14="http://schemas.microsoft.com/office/powerpoint/2010/main" val="2423162322"/>
              </p:ext>
            </p:extLst>
          </p:nvPr>
        </p:nvGraphicFramePr>
        <p:xfrm>
          <a:off x="2975794" y="856233"/>
          <a:ext cx="6918249" cy="31311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5448771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2" name="Title 1">
            <a:extLst>
              <a:ext uri="{FF2B5EF4-FFF2-40B4-BE49-F238E27FC236}">
                <a16:creationId xmlns:a16="http://schemas.microsoft.com/office/drawing/2014/main" id="{797786B6-1284-4FF8-9070-7876CF8027EC}"/>
              </a:ext>
            </a:extLst>
          </p:cNvPr>
          <p:cNvSpPr>
            <a:spLocks noGrp="1"/>
          </p:cNvSpPr>
          <p:nvPr>
            <p:ph type="ctrTitle"/>
          </p:nvPr>
        </p:nvSpPr>
        <p:spPr>
          <a:xfrm>
            <a:off x="0" y="130852"/>
            <a:ext cx="9115569" cy="722844"/>
          </a:xfrm>
        </p:spPr>
        <p:txBody>
          <a:bodyPr>
            <a:noAutofit/>
          </a:bodyPr>
          <a:lstStyle/>
          <a:p>
            <a:r>
              <a:rPr lang="en-US" sz="4300" b="0" i="0" dirty="0">
                <a:effectLst/>
                <a:latin typeface="+mn-lt"/>
              </a:rPr>
              <a:t>Electro-Cardio-Graph</a:t>
            </a:r>
          </a:p>
        </p:txBody>
      </p:sp>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213753" y="1025972"/>
            <a:ext cx="8804831" cy="5592517"/>
          </a:xfrm>
        </p:spPr>
        <p:txBody>
          <a:bodyPr>
            <a:noAutofit/>
          </a:bodyPr>
          <a:lstStyle/>
          <a:p>
            <a:pPr algn="l"/>
            <a:r>
              <a:rPr lang="en-US" sz="2200" i="0" dirty="0">
                <a:effectLst/>
              </a:rPr>
              <a:t>Each interval </a:t>
            </a:r>
            <a:r>
              <a:rPr lang="en-US" sz="2200" dirty="0"/>
              <a:t>in an ECG signal </a:t>
            </a:r>
            <a:r>
              <a:rPr lang="en-US" sz="2200" i="0" dirty="0">
                <a:effectLst/>
              </a:rPr>
              <a:t>has an optimal value range, and deviation from that might be linked to a particular disease. Here are the main parts of an ECG signal.</a:t>
            </a:r>
          </a:p>
          <a:p>
            <a:pPr marL="457200" indent="-457200" algn="l">
              <a:buFont typeface="+mj-lt"/>
              <a:buAutoNum type="arabicPeriod"/>
            </a:pPr>
            <a:r>
              <a:rPr lang="en-US" sz="2200" i="0" dirty="0">
                <a:effectLst/>
              </a:rPr>
              <a:t>P wave - It is the trailing wave on the left of the QRS complex.</a:t>
            </a:r>
          </a:p>
          <a:p>
            <a:pPr marL="457200" indent="-457200" algn="l">
              <a:buFont typeface="+mj-lt"/>
              <a:buAutoNum type="arabicPeriod"/>
            </a:pPr>
            <a:r>
              <a:rPr lang="en-US" sz="2200" i="0" dirty="0">
                <a:effectLst/>
              </a:rPr>
              <a:t>QRS complex - It is an impulse generated by ventricular contraction.</a:t>
            </a:r>
          </a:p>
          <a:p>
            <a:pPr marL="457200" indent="-457200" algn="l">
              <a:buFont typeface="+mj-lt"/>
              <a:buAutoNum type="arabicPeriod"/>
            </a:pPr>
            <a:r>
              <a:rPr lang="en-US" sz="2200" i="0" dirty="0">
                <a:effectLst/>
              </a:rPr>
              <a:t>T wave - It is a leading wave right to the QRS complex.</a:t>
            </a:r>
          </a:p>
          <a:p>
            <a:pPr marL="457200" indent="-457200" algn="l">
              <a:buFont typeface="+mj-lt"/>
              <a:buAutoNum type="arabicPeriod"/>
            </a:pPr>
            <a:r>
              <a:rPr lang="en-US" sz="2200" i="0" dirty="0">
                <a:effectLst/>
              </a:rPr>
              <a:t>U wave - It is not always observed due to its low peak value.</a:t>
            </a:r>
          </a:p>
          <a:p>
            <a:pPr algn="l"/>
            <a:r>
              <a:rPr lang="en-US" sz="2200" dirty="0"/>
              <a:t>W</a:t>
            </a:r>
            <a:r>
              <a:rPr lang="en-US" sz="2200" i="0" dirty="0">
                <a:effectLst/>
              </a:rPr>
              <a:t>e can diagnose a lot of cardiac diseases and irregularities. For example: </a:t>
            </a:r>
          </a:p>
          <a:p>
            <a:pPr marL="342900" indent="-342900" algn="l">
              <a:buFont typeface="Arial" panose="020B0604020202020204" pitchFamily="34" charset="0"/>
              <a:buChar char="•"/>
            </a:pPr>
            <a:r>
              <a:rPr lang="en-US" sz="2000" i="0" dirty="0">
                <a:effectLst/>
              </a:rPr>
              <a:t>Irregular heartbeat or absence of P-wave: Atrial Fibrillation</a:t>
            </a:r>
          </a:p>
          <a:p>
            <a:pPr marL="342900" indent="-342900" algn="l">
              <a:buFont typeface="Arial" panose="020B0604020202020204" pitchFamily="34" charset="0"/>
              <a:buChar char="•"/>
            </a:pPr>
            <a:r>
              <a:rPr lang="en-US" sz="2000" i="0" dirty="0">
                <a:effectLst/>
              </a:rPr>
              <a:t>Resting Heart Rate of more than 100: Tachyarrhythmia</a:t>
            </a:r>
          </a:p>
          <a:p>
            <a:pPr marL="342900" indent="-342900" algn="l">
              <a:buFont typeface="Arial" panose="020B0604020202020204" pitchFamily="34" charset="0"/>
              <a:buChar char="•"/>
            </a:pPr>
            <a:r>
              <a:rPr lang="en-US" sz="2000" i="0" dirty="0">
                <a:effectLst/>
              </a:rPr>
              <a:t>Tachyarrhythmia and delta wave: Wolf-Parkinson-White or WPW syndrome</a:t>
            </a:r>
          </a:p>
          <a:p>
            <a:pPr marL="342900" indent="-342900" algn="l">
              <a:buFont typeface="Arial" panose="020B0604020202020204" pitchFamily="34" charset="0"/>
              <a:buChar char="•"/>
            </a:pPr>
            <a:r>
              <a:rPr lang="en-US" sz="2000" i="0" dirty="0">
                <a:effectLst/>
              </a:rPr>
              <a:t>Sawtooth P wave: Atrial flutter</a:t>
            </a:r>
          </a:p>
          <a:p>
            <a:pPr marL="342900" indent="-342900" algn="l">
              <a:buFont typeface="Arial" panose="020B0604020202020204" pitchFamily="34" charset="0"/>
              <a:buChar char="•"/>
            </a:pPr>
            <a:r>
              <a:rPr lang="en-US" sz="2000" i="0" dirty="0">
                <a:effectLst/>
              </a:rPr>
              <a:t>Depression of ST-segment: it might indicate Ischemia</a:t>
            </a:r>
          </a:p>
          <a:p>
            <a:pPr marL="342900" indent="-342900" algn="l">
              <a:buFont typeface="Arial" panose="020B0604020202020204" pitchFamily="34" charset="0"/>
              <a:buChar char="•"/>
            </a:pPr>
            <a:r>
              <a:rPr lang="en-US" sz="2000" i="0" dirty="0">
                <a:effectLst/>
              </a:rPr>
              <a:t>Elevation of ST-segment: it might indicate myocardial Infarction</a:t>
            </a:r>
          </a:p>
          <a:p>
            <a:pPr marL="457200" indent="-457200" algn="l">
              <a:buFont typeface="+mj-lt"/>
              <a:buAutoNum type="arabicPeriod"/>
            </a:pPr>
            <a:endParaRPr lang="en-US" sz="2200" i="0" dirty="0">
              <a:effectLst/>
            </a:endParaRPr>
          </a:p>
        </p:txBody>
      </p:sp>
      <p:pic>
        <p:nvPicPr>
          <p:cNvPr id="4098" name="Picture 2" descr="ECG Graph">
            <a:extLst>
              <a:ext uri="{FF2B5EF4-FFF2-40B4-BE49-F238E27FC236}">
                <a16:creationId xmlns:a16="http://schemas.microsoft.com/office/drawing/2014/main" id="{5FFA7B8F-CD1B-4CE3-BE38-EB6D721A5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4117" y="411787"/>
            <a:ext cx="2627145" cy="25903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D8232 ECG Sensor Graph">
            <a:extLst>
              <a:ext uri="{FF2B5EF4-FFF2-40B4-BE49-F238E27FC236}">
                <a16:creationId xmlns:a16="http://schemas.microsoft.com/office/drawing/2014/main" id="{EC43C7FE-5920-4F4A-B451-7B395D773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4209" y="3855847"/>
            <a:ext cx="3304038" cy="259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16459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scraper&#10;&#10;Description automatically generated">
            <a:extLst>
              <a:ext uri="{FF2B5EF4-FFF2-40B4-BE49-F238E27FC236}">
                <a16:creationId xmlns:a16="http://schemas.microsoft.com/office/drawing/2014/main" id="{C219B064-9DA7-46A4-BFA5-2BF4EA1FEFA6}"/>
              </a:ext>
            </a:extLst>
          </p:cNvPr>
          <p:cNvPicPr>
            <a:picLocks noChangeAspect="1"/>
          </p:cNvPicPr>
          <p:nvPr/>
        </p:nvPicPr>
        <p:blipFill rotWithShape="1">
          <a:blip r:embed="rId2">
            <a:duotone>
              <a:schemeClr val="accent2">
                <a:shade val="45000"/>
                <a:satMod val="135000"/>
              </a:schemeClr>
              <a:prstClr val="white"/>
            </a:duotone>
            <a:alphaModFix amt="35000"/>
            <a:extLst>
              <a:ext uri="{28A0092B-C50C-407E-A947-70E740481C1C}">
                <a14:useLocalDpi xmlns:a14="http://schemas.microsoft.com/office/drawing/2010/main" val="0"/>
              </a:ext>
            </a:extLst>
          </a:blip>
          <a:srcRect l="35103" b="35103"/>
          <a:stretch/>
        </p:blipFill>
        <p:spPr>
          <a:xfrm>
            <a:off x="0" y="-1"/>
            <a:ext cx="12192000" cy="6857999"/>
          </a:xfrm>
          <a:prstGeom prst="rect">
            <a:avLst/>
          </a:prstGeom>
        </p:spPr>
      </p:pic>
      <p:sp>
        <p:nvSpPr>
          <p:cNvPr id="2" name="Title 1">
            <a:extLst>
              <a:ext uri="{FF2B5EF4-FFF2-40B4-BE49-F238E27FC236}">
                <a16:creationId xmlns:a16="http://schemas.microsoft.com/office/drawing/2014/main" id="{797786B6-1284-4FF8-9070-7876CF8027EC}"/>
              </a:ext>
            </a:extLst>
          </p:cNvPr>
          <p:cNvSpPr>
            <a:spLocks noGrp="1"/>
          </p:cNvSpPr>
          <p:nvPr>
            <p:ph type="ctrTitle"/>
          </p:nvPr>
        </p:nvSpPr>
        <p:spPr>
          <a:xfrm>
            <a:off x="0" y="200127"/>
            <a:ext cx="12081162" cy="866670"/>
          </a:xfrm>
        </p:spPr>
        <p:txBody>
          <a:bodyPr>
            <a:noAutofit/>
          </a:bodyPr>
          <a:lstStyle/>
          <a:p>
            <a:r>
              <a:rPr lang="en-US" sz="4300" b="0" i="0" dirty="0">
                <a:effectLst/>
                <a:latin typeface="+mn-lt"/>
              </a:rPr>
              <a:t>AD8232 ECG Sensor</a:t>
            </a:r>
          </a:p>
        </p:txBody>
      </p:sp>
      <p:sp>
        <p:nvSpPr>
          <p:cNvPr id="6" name="Subtitle 5">
            <a:extLst>
              <a:ext uri="{FF2B5EF4-FFF2-40B4-BE49-F238E27FC236}">
                <a16:creationId xmlns:a16="http://schemas.microsoft.com/office/drawing/2014/main" id="{FC3F00A4-4968-470B-91E8-E25E11B3DC4F}"/>
              </a:ext>
            </a:extLst>
          </p:cNvPr>
          <p:cNvSpPr>
            <a:spLocks noGrp="1"/>
          </p:cNvSpPr>
          <p:nvPr>
            <p:ph type="subTitle" idx="1"/>
          </p:nvPr>
        </p:nvSpPr>
        <p:spPr>
          <a:xfrm>
            <a:off x="-1" y="1487606"/>
            <a:ext cx="7383440" cy="5370392"/>
          </a:xfrm>
        </p:spPr>
        <p:txBody>
          <a:bodyPr>
            <a:normAutofit/>
          </a:bodyPr>
          <a:lstStyle/>
          <a:p>
            <a:pPr marL="342900" indent="-342900" algn="l">
              <a:buFont typeface="Arial" panose="020B0604020202020204" pitchFamily="34" charset="0"/>
              <a:buChar char="•"/>
            </a:pPr>
            <a:r>
              <a:rPr lang="en-US" sz="2800" b="0" i="0" dirty="0">
                <a:effectLst/>
              </a:rPr>
              <a:t>The AD8232 ECG sensor is a commercial board used to calculate the electrical movement of the human heart. The output of this is an analog reading. </a:t>
            </a:r>
          </a:p>
          <a:p>
            <a:pPr marL="342900" indent="-342900" algn="l">
              <a:buFont typeface="Arial" panose="020B0604020202020204" pitchFamily="34" charset="0"/>
              <a:buChar char="•"/>
            </a:pPr>
            <a:r>
              <a:rPr lang="en-US" sz="2800" b="0" i="0" dirty="0">
                <a:effectLst/>
              </a:rPr>
              <a:t>The </a:t>
            </a:r>
            <a:r>
              <a:rPr lang="en-US" sz="2800" b="1" i="0" dirty="0">
                <a:effectLst/>
              </a:rPr>
              <a:t>working principle of the ECG sensor</a:t>
            </a:r>
            <a:r>
              <a:rPr lang="en-US" sz="2800" b="0" i="0" dirty="0">
                <a:effectLst/>
              </a:rPr>
              <a:t> is like an </a:t>
            </a:r>
            <a:r>
              <a:rPr lang="en-US" sz="2800" b="0" i="0" strike="noStrike" dirty="0">
                <a:effectLst/>
              </a:rPr>
              <a:t>operational amplifier</a:t>
            </a:r>
            <a:r>
              <a:rPr lang="en-US" sz="2800" b="0" i="0" dirty="0">
                <a:effectLst/>
              </a:rPr>
              <a:t> to help in getting a clear signal from the intervals.</a:t>
            </a:r>
          </a:p>
          <a:p>
            <a:pPr marL="342900" indent="-342900" algn="l">
              <a:buFont typeface="Arial" panose="020B0604020202020204" pitchFamily="34" charset="0"/>
              <a:buChar char="•"/>
            </a:pPr>
            <a:r>
              <a:rPr lang="en-US" sz="2800" b="0" i="0" dirty="0">
                <a:effectLst/>
                <a:latin typeface="Arial" panose="020B0604020202020204" pitchFamily="34" charset="0"/>
              </a:rPr>
              <a:t>The main purpose of this chip is to amplify, extract as well as filter biopotential signals which are small in noisy conditions like those formed due to motion.</a:t>
            </a:r>
            <a:endParaRPr lang="en-US" sz="3600" b="0" i="0" dirty="0">
              <a:effectLst/>
            </a:endParaRPr>
          </a:p>
        </p:txBody>
      </p:sp>
      <p:pic>
        <p:nvPicPr>
          <p:cNvPr id="3076" name="Picture 4" descr="AD8232-ecg-sensor">
            <a:extLst>
              <a:ext uri="{FF2B5EF4-FFF2-40B4-BE49-F238E27FC236}">
                <a16:creationId xmlns:a16="http://schemas.microsoft.com/office/drawing/2014/main" id="{5482DA20-3C01-4910-B6B2-347911AAA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7976" y="1278341"/>
            <a:ext cx="3439487" cy="25838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rduino based ECG">
            <a:extLst>
              <a:ext uri="{FF2B5EF4-FFF2-40B4-BE49-F238E27FC236}">
                <a16:creationId xmlns:a16="http://schemas.microsoft.com/office/drawing/2014/main" id="{F771A63B-D935-B992-52A6-D7536BDDC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4544" y="4073758"/>
            <a:ext cx="3959585" cy="236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67314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1154</TotalTime>
  <Words>1599</Words>
  <Application>Microsoft Office PowerPoint</Application>
  <PresentationFormat>Widescreen</PresentationFormat>
  <Paragraphs>121</Paragraphs>
  <Slides>24</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Lato</vt:lpstr>
      <vt:lpstr>LMRoman12-Bold-Identity-H</vt:lpstr>
      <vt:lpstr>Menlo</vt:lpstr>
      <vt:lpstr>Office Theme</vt:lpstr>
      <vt:lpstr>Minor Project EC6C06 A Secure IoT-based Heart Monitoring System</vt:lpstr>
      <vt:lpstr>Introduction</vt:lpstr>
      <vt:lpstr>Problem Statement</vt:lpstr>
      <vt:lpstr>Literature survey</vt:lpstr>
      <vt:lpstr>PowerPoint Presentation</vt:lpstr>
      <vt:lpstr>PowerPoint Presentation</vt:lpstr>
      <vt:lpstr>PowerPoint Presentation</vt:lpstr>
      <vt:lpstr>Electro-Cardio-Graph</vt:lpstr>
      <vt:lpstr>AD8232 ECG Sensor</vt:lpstr>
      <vt:lpstr>Heart rate measurement from ECG graph</vt:lpstr>
      <vt:lpstr>Heart rate measurement from ECG graph</vt:lpstr>
      <vt:lpstr>Heart rate measurement from ECG graph</vt:lpstr>
      <vt:lpstr>Heart rate measurement from ECG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Bhargavi R</dc:creator>
  <cp:lastModifiedBy>Bhargavi R</cp:lastModifiedBy>
  <cp:revision>12</cp:revision>
  <dcterms:created xsi:type="dcterms:W3CDTF">2022-06-18T16:22:09Z</dcterms:created>
  <dcterms:modified xsi:type="dcterms:W3CDTF">2022-07-02T07:09:24Z</dcterms:modified>
</cp:coreProperties>
</file>